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42" r:id="rId2"/>
    <p:sldId id="260" r:id="rId3"/>
    <p:sldId id="286" r:id="rId4"/>
    <p:sldId id="359" r:id="rId5"/>
    <p:sldId id="357" r:id="rId6"/>
    <p:sldId id="499" r:id="rId7"/>
    <p:sldId id="540" r:id="rId8"/>
    <p:sldId id="498" r:id="rId9"/>
    <p:sldId id="497" r:id="rId10"/>
    <p:sldId id="502" r:id="rId11"/>
    <p:sldId id="504" r:id="rId12"/>
    <p:sldId id="541" r:id="rId13"/>
    <p:sldId id="361" r:id="rId14"/>
    <p:sldId id="510" r:id="rId15"/>
    <p:sldId id="511" r:id="rId16"/>
    <p:sldId id="512" r:id="rId17"/>
    <p:sldId id="513" r:id="rId18"/>
    <p:sldId id="524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532" r:id="rId27"/>
    <p:sldId id="533" r:id="rId28"/>
    <p:sldId id="534" r:id="rId29"/>
    <p:sldId id="535" r:id="rId30"/>
    <p:sldId id="536" r:id="rId31"/>
    <p:sldId id="537" r:id="rId32"/>
    <p:sldId id="515" r:id="rId33"/>
    <p:sldId id="517" r:id="rId34"/>
    <p:sldId id="519" r:id="rId35"/>
    <p:sldId id="520" r:id="rId36"/>
    <p:sldId id="521" r:id="rId37"/>
    <p:sldId id="523" r:id="rId38"/>
    <p:sldId id="538" r:id="rId39"/>
    <p:sldId id="53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6" autoAdjust="0"/>
    <p:restoredTop sz="95018" autoAdjust="0"/>
  </p:normalViewPr>
  <p:slideViewPr>
    <p:cSldViewPr snapToGrid="0">
      <p:cViewPr varScale="1">
        <p:scale>
          <a:sx n="56" d="100"/>
          <a:sy n="56" d="100"/>
        </p:scale>
        <p:origin x="208" y="8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6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8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2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2021. 5. 28.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0" y="0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05</a:t>
            </a:r>
            <a:r>
              <a:rPr lang="ko-KR" altLang="en-US" spc="300" dirty="0"/>
              <a:t>월 </a:t>
            </a:r>
            <a:r>
              <a:rPr lang="en-US" altLang="ko-KR" spc="300" dirty="0"/>
              <a:t>28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729827-6C94-6B48-AED6-D6F3BA9EA4FE}"/>
              </a:ext>
            </a:extLst>
          </p:cNvPr>
          <p:cNvGrpSpPr/>
          <p:nvPr/>
        </p:nvGrpSpPr>
        <p:grpSpPr>
          <a:xfrm>
            <a:off x="1327777" y="1191504"/>
            <a:ext cx="3710272" cy="5377070"/>
            <a:chOff x="125142" y="282074"/>
            <a:chExt cx="3710272" cy="537707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E842E6B-A5EA-4A40-A8C5-466A98D7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142" y="282074"/>
              <a:ext cx="3710272" cy="53770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6765AF0-DC98-3641-A644-C3350325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56" y="614352"/>
              <a:ext cx="2458352" cy="328985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8F72B4-7F27-5B47-B8C0-6A6AAD2AE482}"/>
              </a:ext>
            </a:extLst>
          </p:cNvPr>
          <p:cNvGrpSpPr/>
          <p:nvPr/>
        </p:nvGrpSpPr>
        <p:grpSpPr>
          <a:xfrm>
            <a:off x="5206278" y="1901046"/>
            <a:ext cx="5630983" cy="4214601"/>
            <a:chOff x="4003643" y="991616"/>
            <a:chExt cx="5630983" cy="421460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C77E027-46B1-BE46-BD87-05E723542ADF}"/>
                </a:ext>
              </a:extLst>
            </p:cNvPr>
            <p:cNvGrpSpPr/>
            <p:nvPr/>
          </p:nvGrpSpPr>
          <p:grpSpPr>
            <a:xfrm>
              <a:off x="4003643" y="991616"/>
              <a:ext cx="5630983" cy="4214601"/>
              <a:chOff x="4360678" y="1001555"/>
              <a:chExt cx="5630983" cy="421460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D6189BF-3CBE-1C47-8F61-48372BF4B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0678" y="1001555"/>
                <a:ext cx="5630983" cy="4214601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0A83E4D-7A81-0C41-8EF7-6FC8910B1E4D}"/>
                  </a:ext>
                </a:extLst>
              </p:cNvPr>
              <p:cNvSpPr/>
              <p:nvPr/>
            </p:nvSpPr>
            <p:spPr>
              <a:xfrm>
                <a:off x="5330209" y="1659835"/>
                <a:ext cx="3995531" cy="218661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E19E725-95A2-3C4A-9297-A185EE2618E5}"/>
                  </a:ext>
                </a:extLst>
              </p:cNvPr>
              <p:cNvSpPr/>
              <p:nvPr/>
            </p:nvSpPr>
            <p:spPr>
              <a:xfrm>
                <a:off x="6910531" y="1659835"/>
                <a:ext cx="878951" cy="2186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F6966C7-1B11-CF43-8D48-EE630BE783A7}"/>
                  </a:ext>
                </a:extLst>
              </p:cNvPr>
              <p:cNvSpPr/>
              <p:nvPr/>
            </p:nvSpPr>
            <p:spPr>
              <a:xfrm>
                <a:off x="7880062" y="1659835"/>
                <a:ext cx="1127626" cy="2186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A48C9-7D5F-EA48-BF8F-047E472B6F50}"/>
                </a:ext>
              </a:extLst>
            </p:cNvPr>
            <p:cNvSpPr/>
            <p:nvPr/>
          </p:nvSpPr>
          <p:spPr>
            <a:xfrm>
              <a:off x="5695122" y="2693504"/>
              <a:ext cx="3846443" cy="104360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990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E85C2-0AC8-444A-85FD-BB7A7F22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088" y="1609506"/>
            <a:ext cx="4724400" cy="426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CE8441A-F983-F44B-827A-3AEB21DBB554}"/>
              </a:ext>
            </a:extLst>
          </p:cNvPr>
          <p:cNvSpPr/>
          <p:nvPr/>
        </p:nvSpPr>
        <p:spPr>
          <a:xfrm>
            <a:off x="6943724" y="4950320"/>
            <a:ext cx="4015408" cy="596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9BB004-78BA-A04E-94A5-DCF42A281001}"/>
              </a:ext>
            </a:extLst>
          </p:cNvPr>
          <p:cNvGrpSpPr/>
          <p:nvPr/>
        </p:nvGrpSpPr>
        <p:grpSpPr>
          <a:xfrm>
            <a:off x="416616" y="1050885"/>
            <a:ext cx="5679384" cy="5431985"/>
            <a:chOff x="416616" y="1050885"/>
            <a:chExt cx="5679384" cy="543198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CCCDD2-5B65-2442-9C1C-0F14AE8709A4}"/>
                </a:ext>
              </a:extLst>
            </p:cNvPr>
            <p:cNvGrpSpPr/>
            <p:nvPr/>
          </p:nvGrpSpPr>
          <p:grpSpPr>
            <a:xfrm>
              <a:off x="416616" y="1050885"/>
              <a:ext cx="5679384" cy="1843308"/>
              <a:chOff x="2762250" y="1427060"/>
              <a:chExt cx="6667500" cy="2078833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EB86FEA2-B27E-3F47-B12A-74624628B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9071" b="14855"/>
              <a:stretch/>
            </p:blipFill>
            <p:spPr>
              <a:xfrm>
                <a:off x="2762250" y="3064966"/>
                <a:ext cx="6667500" cy="4409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6989D8C-0E5A-EF4B-AA3B-C8250C71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5982" y="1427060"/>
                <a:ext cx="6480036" cy="13996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8653AA-12EA-1141-B245-1E9AEB9613DE}"/>
                </a:ext>
              </a:extLst>
            </p:cNvPr>
            <p:cNvGrpSpPr/>
            <p:nvPr/>
          </p:nvGrpSpPr>
          <p:grpSpPr>
            <a:xfrm>
              <a:off x="685386" y="3113126"/>
              <a:ext cx="5141843" cy="3369744"/>
              <a:chOff x="851453" y="3113126"/>
              <a:chExt cx="5141843" cy="336974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F8AE5AF-9D51-9448-AE25-C7E5EA1FA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453" y="3113126"/>
                <a:ext cx="5141843" cy="3369744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1439F4-6F4B-BD44-A1D6-7E952F4DB38E}"/>
                  </a:ext>
                </a:extLst>
              </p:cNvPr>
              <p:cNvSpPr/>
              <p:nvPr/>
            </p:nvSpPr>
            <p:spPr>
              <a:xfrm>
                <a:off x="1967948" y="5436704"/>
                <a:ext cx="3955774" cy="20872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440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99094-7536-4745-8CB8-24550FDE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11" y="375128"/>
            <a:ext cx="9951298" cy="5966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9F593D-7C4E-5448-A9FB-DB0340F5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341" y="1007542"/>
            <a:ext cx="5117114" cy="4701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986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Aguni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05</a:t>
            </a:r>
            <a:r>
              <a:rPr lang="ko-KR" altLang="en-US" spc="300" dirty="0"/>
              <a:t>월 </a:t>
            </a:r>
            <a:r>
              <a:rPr lang="en-US" altLang="ko-KR" spc="300" dirty="0"/>
              <a:t>21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5247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54921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75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627706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Aguni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후 버튼 활성화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jsx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proptypes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11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D04B054-C32F-8B42-B8C6-1495A8A40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085201"/>
            <a:ext cx="101854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Aguni</a:t>
            </a:r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차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18F18-F83E-4747-A1CA-97D5B3B7E6DA}"/>
              </a:ext>
            </a:extLst>
          </p:cNvPr>
          <p:cNvSpPr txBox="1"/>
          <p:nvPr/>
        </p:nvSpPr>
        <p:spPr>
          <a:xfrm>
            <a:off x="3112345" y="6172078"/>
            <a:ext cx="6227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공급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후</a:t>
            </a:r>
            <a:r>
              <a:rPr kumimoji="1" lang="ko-KR" altLang="en-US" dirty="0"/>
              <a:t> 모든 공급 기능 </a:t>
            </a:r>
            <a:r>
              <a:rPr kumimoji="1" lang="en-US" altLang="ko-KR" dirty="0"/>
              <a:t>ON, OFF</a:t>
            </a:r>
            <a:r>
              <a:rPr kumimoji="1" lang="ko-KR" altLang="en-US" dirty="0"/>
              <a:t> 버튼 비활성화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활성화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배수 공급의 박스 색상 변경 및 버튼 활성화</a:t>
            </a:r>
            <a:endParaRPr kumimoji="1" lang="ko-Kore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862048-187B-A148-A622-6EBFC3F27BDF}"/>
              </a:ext>
            </a:extLst>
          </p:cNvPr>
          <p:cNvGrpSpPr/>
          <p:nvPr/>
        </p:nvGrpSpPr>
        <p:grpSpPr>
          <a:xfrm>
            <a:off x="6226338" y="3249867"/>
            <a:ext cx="5624849" cy="2702036"/>
            <a:chOff x="6226340" y="3487081"/>
            <a:chExt cx="5481285" cy="26460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7FF791-0CF1-7A4F-A3E0-AA67E78EB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487"/>
            <a:stretch/>
          </p:blipFill>
          <p:spPr>
            <a:xfrm>
              <a:off x="6226340" y="3487081"/>
              <a:ext cx="5481285" cy="264609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7C4A18-9FD3-7D41-99F5-83A29F625543}"/>
                </a:ext>
              </a:extLst>
            </p:cNvPr>
            <p:cNvSpPr/>
            <p:nvPr/>
          </p:nvSpPr>
          <p:spPr>
            <a:xfrm>
              <a:off x="6490010" y="5218771"/>
              <a:ext cx="4348975" cy="7582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AE07C9-9594-4342-B1EE-E634D9B2C3C5}"/>
                </a:ext>
              </a:extLst>
            </p:cNvPr>
            <p:cNvSpPr/>
            <p:nvPr/>
          </p:nvSpPr>
          <p:spPr>
            <a:xfrm>
              <a:off x="10224516" y="3915683"/>
              <a:ext cx="416312" cy="16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FE44E7C-8B3A-9441-8CBF-43F0792F0F6C}"/>
                </a:ext>
              </a:extLst>
            </p:cNvPr>
            <p:cNvSpPr/>
            <p:nvPr/>
          </p:nvSpPr>
          <p:spPr>
            <a:xfrm>
              <a:off x="10282834" y="4077778"/>
              <a:ext cx="416312" cy="16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C580C3-FA0D-D94A-A327-AD18729E705A}"/>
                </a:ext>
              </a:extLst>
            </p:cNvPr>
            <p:cNvSpPr/>
            <p:nvPr/>
          </p:nvSpPr>
          <p:spPr>
            <a:xfrm>
              <a:off x="10155298" y="4765986"/>
              <a:ext cx="416312" cy="16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08150DE-58A0-6A44-A0B6-62111496B23C}"/>
                </a:ext>
              </a:extLst>
            </p:cNvPr>
            <p:cNvSpPr/>
            <p:nvPr/>
          </p:nvSpPr>
          <p:spPr>
            <a:xfrm>
              <a:off x="10218491" y="4939253"/>
              <a:ext cx="416312" cy="16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C9663B7-C93E-124B-9554-D36A17E7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04" y="3376185"/>
            <a:ext cx="5303959" cy="23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58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234D2B-957A-1A40-8EA8-476A485A2E5D}"/>
              </a:ext>
            </a:extLst>
          </p:cNvPr>
          <p:cNvGrpSpPr/>
          <p:nvPr/>
        </p:nvGrpSpPr>
        <p:grpSpPr>
          <a:xfrm>
            <a:off x="5962505" y="947098"/>
            <a:ext cx="3967559" cy="1789652"/>
            <a:chOff x="5368902" y="1012679"/>
            <a:chExt cx="3967559" cy="178965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702F109-0F67-714F-A44E-3A7E9E322502}"/>
                </a:ext>
              </a:extLst>
            </p:cNvPr>
            <p:cNvGrpSpPr/>
            <p:nvPr/>
          </p:nvGrpSpPr>
          <p:grpSpPr>
            <a:xfrm>
              <a:off x="5368902" y="1012679"/>
              <a:ext cx="3967559" cy="1789652"/>
              <a:chOff x="6935794" y="1006838"/>
              <a:chExt cx="3701340" cy="156643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78B507F-CAB3-0440-B22E-5F3F05A77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935" r="46730" b="46160"/>
              <a:stretch/>
            </p:blipFill>
            <p:spPr>
              <a:xfrm>
                <a:off x="7004278" y="1384499"/>
                <a:ext cx="3632856" cy="118877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D05B33-8EC4-2446-9CD0-914DEE0E6413}"/>
                  </a:ext>
                </a:extLst>
              </p:cNvPr>
              <p:cNvSpPr txBox="1"/>
              <p:nvPr/>
            </p:nvSpPr>
            <p:spPr>
              <a:xfrm>
                <a:off x="6935794" y="1006838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 err="1"/>
                  <a:t>index.html</a:t>
                </a:r>
                <a:endParaRPr kumimoji="1" lang="ko-Kore-KR" altLang="en-US" dirty="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8D76F3-9491-BD43-B721-54FB523C7FE3}"/>
                </a:ext>
              </a:extLst>
            </p:cNvPr>
            <p:cNvSpPr/>
            <p:nvPr/>
          </p:nvSpPr>
          <p:spPr>
            <a:xfrm>
              <a:off x="6562846" y="2488557"/>
              <a:ext cx="2164465" cy="23149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8B22B8-93AD-174B-9CF0-44DB437B2F41}"/>
              </a:ext>
            </a:extLst>
          </p:cNvPr>
          <p:cNvSpPr txBox="1"/>
          <p:nvPr/>
        </p:nvSpPr>
        <p:spPr>
          <a:xfrm>
            <a:off x="5440659" y="2863147"/>
            <a:ext cx="5131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index.html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파일의 </a:t>
            </a:r>
            <a:r>
              <a:rPr kumimoji="1" lang="en-US" altLang="ko-KR" dirty="0"/>
              <a:t>&lt;div&gt;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“Hello”</a:t>
            </a:r>
            <a:r>
              <a:rPr kumimoji="1" lang="ko-KR" altLang="en-US" dirty="0"/>
              <a:t>라는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문구가 존재 하지않고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</a:t>
            </a:r>
            <a:r>
              <a:rPr kumimoji="1" lang="en-US" altLang="ko-Kore-KR" dirty="0"/>
              <a:t>d </a:t>
            </a:r>
            <a:r>
              <a:rPr kumimoji="1" lang="ko-KR" altLang="en-US" dirty="0"/>
              <a:t>값으로 </a:t>
            </a:r>
            <a:r>
              <a:rPr kumimoji="1" lang="en-US" altLang="ko-KR" dirty="0"/>
              <a:t>root</a:t>
            </a:r>
            <a:r>
              <a:rPr kumimoji="1" lang="ko-KR" altLang="en-US" dirty="0"/>
              <a:t>만 존재함</a:t>
            </a:r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35F867-7475-0148-BDA1-5F3B5F33DC45}"/>
              </a:ext>
            </a:extLst>
          </p:cNvPr>
          <p:cNvGrpSpPr/>
          <p:nvPr/>
        </p:nvGrpSpPr>
        <p:grpSpPr>
          <a:xfrm>
            <a:off x="395057" y="947098"/>
            <a:ext cx="4811183" cy="2303354"/>
            <a:chOff x="775706" y="2181389"/>
            <a:chExt cx="4811183" cy="23033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BC19360-8C18-F84D-8762-F755F4E6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06" y="2181389"/>
              <a:ext cx="4811183" cy="23033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16CF38-F4A1-444C-9583-7FBE086B925D}"/>
                </a:ext>
              </a:extLst>
            </p:cNvPr>
            <p:cNvSpPr/>
            <p:nvPr/>
          </p:nvSpPr>
          <p:spPr>
            <a:xfrm>
              <a:off x="3518704" y="4097438"/>
              <a:ext cx="2068185" cy="1736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99BE27B-CF0C-AC4B-BCD6-050EE2771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48" y="3698870"/>
            <a:ext cx="3556000" cy="25527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907D46-8F0D-794B-9CAF-7EE8B4E77B96}"/>
              </a:ext>
            </a:extLst>
          </p:cNvPr>
          <p:cNvGrpSpPr/>
          <p:nvPr/>
        </p:nvGrpSpPr>
        <p:grpSpPr>
          <a:xfrm>
            <a:off x="4962632" y="3698870"/>
            <a:ext cx="6040714" cy="1777139"/>
            <a:chOff x="4868730" y="1345544"/>
            <a:chExt cx="6040714" cy="177713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A2DF03F-2C03-D245-8816-13FD4FD843F3}"/>
                </a:ext>
              </a:extLst>
            </p:cNvPr>
            <p:cNvGrpSpPr/>
            <p:nvPr/>
          </p:nvGrpSpPr>
          <p:grpSpPr>
            <a:xfrm>
              <a:off x="4868730" y="1345544"/>
              <a:ext cx="6040714" cy="1777139"/>
              <a:chOff x="5442312" y="3267460"/>
              <a:chExt cx="6040714" cy="177713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92B626A-0AC0-8A49-868A-8D22471A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312" y="3267460"/>
                <a:ext cx="6040714" cy="177713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96437F0-1CE9-C548-9FA4-5C5992DEAC88}"/>
                  </a:ext>
                </a:extLst>
              </p:cNvPr>
              <p:cNvSpPr/>
              <p:nvPr/>
            </p:nvSpPr>
            <p:spPr>
              <a:xfrm>
                <a:off x="9219672" y="4811703"/>
                <a:ext cx="2200684" cy="202618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38A9CB0-A076-C345-BF74-E2F813D1C923}"/>
                </a:ext>
              </a:extLst>
            </p:cNvPr>
            <p:cNvSpPr/>
            <p:nvPr/>
          </p:nvSpPr>
          <p:spPr>
            <a:xfrm>
              <a:off x="6972833" y="2891608"/>
              <a:ext cx="770630" cy="2026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6C8F66D-0E78-2F40-942B-43AC2D19F613}"/>
              </a:ext>
            </a:extLst>
          </p:cNvPr>
          <p:cNvSpPr txBox="1"/>
          <p:nvPr/>
        </p:nvSpPr>
        <p:spPr>
          <a:xfrm>
            <a:off x="4962632" y="5832178"/>
            <a:ext cx="541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Component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-&gt; </a:t>
            </a:r>
            <a:r>
              <a:rPr kumimoji="1" lang="en-US" altLang="ko-KR" dirty="0" err="1"/>
              <a:t>jsx</a:t>
            </a:r>
            <a:r>
              <a:rPr kumimoji="1" lang="en-US" altLang="ko-KR" dirty="0"/>
              <a:t> :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javaScript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 사이의 조합</a:t>
            </a:r>
            <a:endParaRPr kumimoji="1" lang="ko-Kore-KR" altLang="en-US" dirty="0"/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9355CA81-9138-E44A-A96B-1020D8A0E9DF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 rot="16200000" flipH="1">
            <a:off x="7368123" y="5531479"/>
            <a:ext cx="384626" cy="21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AF2ABABC-7DF9-074B-8A58-EC95A6ABE5F2}"/>
              </a:ext>
            </a:extLst>
          </p:cNvPr>
          <p:cNvCxnSpPr>
            <a:stCxn id="15" idx="3"/>
            <a:endCxn id="25" idx="3"/>
          </p:cNvCxnSpPr>
          <p:nvPr/>
        </p:nvCxnSpPr>
        <p:spPr>
          <a:xfrm>
            <a:off x="9320914" y="2538723"/>
            <a:ext cx="1619762" cy="2805699"/>
          </a:xfrm>
          <a:prstGeom prst="bentConnector3">
            <a:avLst>
              <a:gd name="adj1" fmla="val 114113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6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추가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7A981E3-F180-6A4A-8AD8-2B7FED8930B4}"/>
              </a:ext>
            </a:extLst>
          </p:cNvPr>
          <p:cNvGrpSpPr/>
          <p:nvPr/>
        </p:nvGrpSpPr>
        <p:grpSpPr>
          <a:xfrm>
            <a:off x="1860225" y="4306621"/>
            <a:ext cx="8471550" cy="2415994"/>
            <a:chOff x="1860225" y="4227490"/>
            <a:chExt cx="8471550" cy="24159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C2CAE3-F89F-2241-BC0D-C019D98CF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0161" y="4227490"/>
              <a:ext cx="5531678" cy="1924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6CF5A0-28E4-234E-B926-363E6213023A}"/>
                </a:ext>
              </a:extLst>
            </p:cNvPr>
            <p:cNvSpPr txBox="1"/>
            <p:nvPr/>
          </p:nvSpPr>
          <p:spPr>
            <a:xfrm>
              <a:off x="1860225" y="6274152"/>
              <a:ext cx="8471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React</a:t>
              </a:r>
              <a:r>
                <a:rPr kumimoji="1" lang="ko-KR" altLang="en-US" dirty="0"/>
                <a:t>는 한 번에 하나의 </a:t>
              </a:r>
              <a:r>
                <a:rPr kumimoji="1" lang="en-US" altLang="ko-KR" dirty="0"/>
                <a:t>component</a:t>
              </a:r>
              <a:r>
                <a:rPr kumimoji="1" lang="ko-KR" altLang="en-US" dirty="0"/>
                <a:t>만 </a:t>
              </a:r>
              <a:r>
                <a:rPr kumimoji="1" lang="en-US" altLang="ko-KR" dirty="0"/>
                <a:t>rendering</a:t>
              </a:r>
              <a:r>
                <a:rPr kumimoji="1" lang="ko-KR" altLang="en-US" dirty="0"/>
                <a:t> 할 수 있기 때문에 에러가 발생</a:t>
              </a:r>
              <a:endParaRPr kumimoji="1" lang="en-US" altLang="ko-KR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2461AA-9F84-1F4E-8106-D785E87CB470}"/>
              </a:ext>
            </a:extLst>
          </p:cNvPr>
          <p:cNvGrpSpPr/>
          <p:nvPr/>
        </p:nvGrpSpPr>
        <p:grpSpPr>
          <a:xfrm>
            <a:off x="207560" y="1317036"/>
            <a:ext cx="3925286" cy="2633954"/>
            <a:chOff x="431248" y="1398060"/>
            <a:chExt cx="4200021" cy="25935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38E14D6-B501-2D4E-965A-1A784E2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248" y="1398060"/>
              <a:ext cx="4200021" cy="20023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13ED77-134C-E14B-A561-A42427870190}"/>
                </a:ext>
              </a:extLst>
            </p:cNvPr>
            <p:cNvSpPr txBox="1"/>
            <p:nvPr/>
          </p:nvSpPr>
          <p:spPr>
            <a:xfrm>
              <a:off x="728486" y="3622312"/>
              <a:ext cx="3411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Potato</a:t>
              </a:r>
              <a:r>
                <a:rPr kumimoji="1" lang="ko-KR" altLang="en-US" dirty="0"/>
                <a:t>라는 </a:t>
              </a:r>
              <a:r>
                <a:rPr kumimoji="1" lang="en-US" altLang="ko-KR" dirty="0"/>
                <a:t>Component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추가</a:t>
              </a:r>
              <a:endParaRPr kumimoji="1" lang="ko-Kore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0FA87B-E032-9B4A-B373-4FC57FC744E7}"/>
              </a:ext>
            </a:extLst>
          </p:cNvPr>
          <p:cNvGrpSpPr/>
          <p:nvPr/>
        </p:nvGrpSpPr>
        <p:grpSpPr>
          <a:xfrm>
            <a:off x="4248592" y="1668026"/>
            <a:ext cx="7073790" cy="1682513"/>
            <a:chOff x="4248592" y="1317036"/>
            <a:chExt cx="7073790" cy="16825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4CBD53-A12D-6D47-AC0A-3BB31A27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8592" y="1317036"/>
              <a:ext cx="7073790" cy="168251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B4A79E-B68C-1D42-9720-28F7DD1367FF}"/>
                </a:ext>
              </a:extLst>
            </p:cNvPr>
            <p:cNvSpPr/>
            <p:nvPr/>
          </p:nvSpPr>
          <p:spPr>
            <a:xfrm>
              <a:off x="4889464" y="2304869"/>
              <a:ext cx="2673752" cy="177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828EEB-F775-4A44-87AD-5AC758B529B9}"/>
                </a:ext>
              </a:extLst>
            </p:cNvPr>
            <p:cNvSpPr/>
            <p:nvPr/>
          </p:nvSpPr>
          <p:spPr>
            <a:xfrm>
              <a:off x="7017420" y="2789879"/>
              <a:ext cx="952536" cy="177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399313B-7E5C-DB44-9E70-235DC6F5CAD8}"/>
              </a:ext>
            </a:extLst>
          </p:cNvPr>
          <p:cNvSpPr txBox="1"/>
          <p:nvPr/>
        </p:nvSpPr>
        <p:spPr>
          <a:xfrm>
            <a:off x="5458535" y="3560310"/>
            <a:ext cx="465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index.js</a:t>
            </a:r>
            <a:r>
              <a:rPr kumimoji="1" lang="ko-KR" altLang="en-US" dirty="0"/>
              <a:t> 파일에 </a:t>
            </a:r>
            <a:r>
              <a:rPr kumimoji="1" lang="en-US" altLang="ko-KR" dirty="0"/>
              <a:t>Potato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632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추가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2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1C4B1D-58C9-8241-8578-DE1DC8ADE20B}"/>
              </a:ext>
            </a:extLst>
          </p:cNvPr>
          <p:cNvGrpSpPr/>
          <p:nvPr/>
        </p:nvGrpSpPr>
        <p:grpSpPr>
          <a:xfrm>
            <a:off x="4631035" y="1199511"/>
            <a:ext cx="7232337" cy="2055190"/>
            <a:chOff x="5082590" y="2742584"/>
            <a:chExt cx="6014569" cy="15883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B14A63A-3924-2245-A686-812BB0F83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2590" y="2742584"/>
              <a:ext cx="6014569" cy="1588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ECFD095-9699-AB4D-AAEB-DB3DE0D62C18}"/>
                </a:ext>
              </a:extLst>
            </p:cNvPr>
            <p:cNvSpPr/>
            <p:nvPr/>
          </p:nvSpPr>
          <p:spPr>
            <a:xfrm>
              <a:off x="7387337" y="4073903"/>
              <a:ext cx="1688929" cy="10613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2C6082-C25A-DE41-8BAF-E4DC4F114A94}"/>
              </a:ext>
            </a:extLst>
          </p:cNvPr>
          <p:cNvGrpSpPr/>
          <p:nvPr/>
        </p:nvGrpSpPr>
        <p:grpSpPr>
          <a:xfrm>
            <a:off x="328628" y="1175489"/>
            <a:ext cx="4181051" cy="4142409"/>
            <a:chOff x="762557" y="1566634"/>
            <a:chExt cx="4181051" cy="41424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EBD624-6FE3-A64F-8DB5-40848473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557" y="1566634"/>
              <a:ext cx="4181051" cy="414240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5E6FD4-7E68-EC4C-8A25-2EA62CC10110}"/>
                </a:ext>
              </a:extLst>
            </p:cNvPr>
            <p:cNvSpPr/>
            <p:nvPr/>
          </p:nvSpPr>
          <p:spPr>
            <a:xfrm>
              <a:off x="1546578" y="2111022"/>
              <a:ext cx="3397030" cy="2596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25A676-AA28-1045-88D1-4FBB6FF54372}"/>
                </a:ext>
              </a:extLst>
            </p:cNvPr>
            <p:cNvSpPr/>
            <p:nvPr/>
          </p:nvSpPr>
          <p:spPr>
            <a:xfrm>
              <a:off x="2342445" y="4056965"/>
              <a:ext cx="1145822" cy="2596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3B161B-A08C-6E47-AE43-0DE017E75C11}"/>
              </a:ext>
            </a:extLst>
          </p:cNvPr>
          <p:cNvSpPr txBox="1"/>
          <p:nvPr/>
        </p:nvSpPr>
        <p:spPr>
          <a:xfrm>
            <a:off x="4740250" y="4792673"/>
            <a:ext cx="492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App</a:t>
            </a:r>
            <a:r>
              <a:rPr kumimoji="1" lang="ko-Kore-KR" altLang="en-US" dirty="0"/>
              <a:t>안에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Potato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추가하여 사용</a:t>
            </a:r>
            <a:endParaRPr kumimoji="1" lang="en-US" altLang="ko-KR" dirty="0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1D211473-FB85-B24F-81C8-D83600561240}"/>
              </a:ext>
            </a:extLst>
          </p:cNvPr>
          <p:cNvCxnSpPr>
            <a:cxnSpLocks/>
            <a:stCxn id="12" idx="2"/>
            <a:endCxn id="15" idx="1"/>
          </p:cNvCxnSpPr>
          <p:nvPr/>
        </p:nvCxnSpPr>
        <p:spPr>
          <a:xfrm rot="16200000" flipH="1">
            <a:off x="3084901" y="3321990"/>
            <a:ext cx="1051874" cy="225882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7DDDC4AE-EAEF-4548-BC26-C83B7C2B2F63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3054338" y="2990814"/>
            <a:ext cx="4348085" cy="804829"/>
          </a:xfrm>
          <a:prstGeom prst="bentConnector3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808BCD-603F-FA44-A1E4-3A8C1E29B0FF}"/>
              </a:ext>
            </a:extLst>
          </p:cNvPr>
          <p:cNvSpPr txBox="1"/>
          <p:nvPr/>
        </p:nvSpPr>
        <p:spPr>
          <a:xfrm>
            <a:off x="5538217" y="3610976"/>
            <a:ext cx="643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Potato Component</a:t>
            </a:r>
            <a:r>
              <a:rPr kumimoji="1" lang="ko-Kore-KR" altLang="en-US" dirty="0"/>
              <a:t>가</a:t>
            </a:r>
            <a:r>
              <a:rPr kumimoji="1" lang="ko-KR" altLang="en-US" dirty="0"/>
              <a:t> 브라우저에서는 </a:t>
            </a:r>
            <a:r>
              <a:rPr kumimoji="1" lang="en-US" altLang="ko-KR" dirty="0"/>
              <a:t>html </a:t>
            </a:r>
            <a:r>
              <a:rPr kumimoji="1" lang="ko-KR" altLang="en-US" dirty="0"/>
              <a:t>형식으로 나타남</a:t>
            </a:r>
            <a:endParaRPr kumimoji="1" lang="ko-Kore-KR" altLang="en-US" dirty="0"/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E1B98F52-B095-3F4E-B88B-E24763B3E17D}"/>
              </a:ext>
            </a:extLst>
          </p:cNvPr>
          <p:cNvCxnSpPr>
            <a:stCxn id="9" idx="3"/>
            <a:endCxn id="27" idx="0"/>
          </p:cNvCxnSpPr>
          <p:nvPr/>
        </p:nvCxnSpPr>
        <p:spPr>
          <a:xfrm flipH="1">
            <a:off x="8757239" y="2990814"/>
            <a:ext cx="676070" cy="620162"/>
          </a:xfrm>
          <a:prstGeom prst="bentConnector4">
            <a:avLst>
              <a:gd name="adj1" fmla="val -33813"/>
              <a:gd name="adj2" fmla="val 5553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18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A2680-A95C-AC45-B2DB-289EDC5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8" y="1191504"/>
            <a:ext cx="4193776" cy="5291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80E2F-20B7-9041-9A40-6D05437EE67A}"/>
              </a:ext>
            </a:extLst>
          </p:cNvPr>
          <p:cNvSpPr txBox="1"/>
          <p:nvPr/>
        </p:nvSpPr>
        <p:spPr>
          <a:xfrm>
            <a:off x="4407473" y="4528426"/>
            <a:ext cx="759323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Food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Component</a:t>
            </a:r>
            <a:r>
              <a:rPr kumimoji="1" lang="ko-Kore-KR" altLang="en-US" dirty="0"/>
              <a:t>에 </a:t>
            </a:r>
            <a:r>
              <a:rPr kumimoji="1" lang="en-US" altLang="ko-Kore-KR" dirty="0"/>
              <a:t>fav</a:t>
            </a:r>
            <a:r>
              <a:rPr kumimoji="1" lang="ko-Kore-KR" altLang="en-US" dirty="0"/>
              <a:t>라는 이름의 </a:t>
            </a:r>
            <a:r>
              <a:rPr kumimoji="1" lang="en-US" altLang="ko-Kore-KR" dirty="0"/>
              <a:t>property</a:t>
            </a:r>
            <a:r>
              <a:rPr kumimoji="1" lang="ko-Kore-KR" altLang="en-US" dirty="0"/>
              <a:t>를 </a:t>
            </a:r>
            <a:r>
              <a:rPr kumimoji="1" lang="en-US" altLang="ko-KR" dirty="0"/>
              <a:t>kimchi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로 줌</a:t>
            </a:r>
            <a:endParaRPr kumimoji="1" lang="ko-Kore-KR" altLang="en-US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Html</a:t>
            </a:r>
            <a:r>
              <a:rPr kumimoji="1" lang="ko-Kore-KR" altLang="en-US" dirty="0"/>
              <a:t>에서는 </a:t>
            </a:r>
            <a:r>
              <a:rPr kumimoji="1" lang="en-US" altLang="ko-Kore-KR" dirty="0"/>
              <a:t>&lt;div class=“hello”&gt;&lt;/div&gt; </a:t>
            </a:r>
            <a:r>
              <a:rPr kumimoji="1" lang="ko-Kore-KR" altLang="en-US" dirty="0"/>
              <a:t>라는 형태로 사용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리액트에서는 다음과 같은 형태로 사용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663BF0-DB12-CF4F-9415-5030F64D199A}"/>
              </a:ext>
            </a:extLst>
          </p:cNvPr>
          <p:cNvSpPr/>
          <p:nvPr/>
        </p:nvSpPr>
        <p:spPr>
          <a:xfrm>
            <a:off x="1470991" y="4373217"/>
            <a:ext cx="1630018" cy="755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92B3E25D-414A-354B-B8E8-9D65C0D6FEB9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rot="10800000">
            <a:off x="3101009" y="4750905"/>
            <a:ext cx="1306464" cy="37768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39B168B-A47A-8047-B75C-D132C4D6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65" y="1246303"/>
            <a:ext cx="6151825" cy="116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41712B-1EE7-D244-8BA3-917716B5C40D}"/>
              </a:ext>
            </a:extLst>
          </p:cNvPr>
          <p:cNvSpPr/>
          <p:nvPr/>
        </p:nvSpPr>
        <p:spPr>
          <a:xfrm>
            <a:off x="1086678" y="2213113"/>
            <a:ext cx="2146852" cy="253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4D0F24FF-E72D-EB41-B034-0A3B0A16CBF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3233530" y="1829159"/>
            <a:ext cx="1523735" cy="51080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20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C93974-300E-F24A-8A89-2C580BE38DC1}"/>
              </a:ext>
            </a:extLst>
          </p:cNvPr>
          <p:cNvGrpSpPr/>
          <p:nvPr/>
        </p:nvGrpSpPr>
        <p:grpSpPr>
          <a:xfrm>
            <a:off x="890449" y="1789043"/>
            <a:ext cx="3358143" cy="4101548"/>
            <a:chOff x="890449" y="1789043"/>
            <a:chExt cx="3358143" cy="41015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9AFED64-6303-434B-BC85-AA5F8D4B7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449" y="1789043"/>
              <a:ext cx="3358143" cy="41015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EEE45B-934A-EE4C-B415-CB5DA5EF1DAE}"/>
                </a:ext>
              </a:extLst>
            </p:cNvPr>
            <p:cNvSpPr/>
            <p:nvPr/>
          </p:nvSpPr>
          <p:spPr>
            <a:xfrm>
              <a:off x="2678901" y="2619022"/>
              <a:ext cx="989987" cy="1904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309464-0E7B-FC47-A4F0-E45D80B326EE}"/>
              </a:ext>
            </a:extLst>
          </p:cNvPr>
          <p:cNvSpPr txBox="1"/>
          <p:nvPr/>
        </p:nvSpPr>
        <p:spPr>
          <a:xfrm>
            <a:off x="890449" y="1229927"/>
            <a:ext cx="330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Props</a:t>
            </a:r>
            <a:r>
              <a:rPr kumimoji="1" lang="ko-Kore-KR" altLang="en-US" dirty="0"/>
              <a:t>의 내부에서 얻는 방법 </a:t>
            </a:r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017F317F-E4A4-F942-9F73-C627603568C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3668888" y="2714242"/>
            <a:ext cx="1843893" cy="90163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B42B64-FD7B-5248-9FFD-B84F309C53F7}"/>
              </a:ext>
            </a:extLst>
          </p:cNvPr>
          <p:cNvGrpSpPr/>
          <p:nvPr/>
        </p:nvGrpSpPr>
        <p:grpSpPr>
          <a:xfrm>
            <a:off x="5329585" y="2619022"/>
            <a:ext cx="5227650" cy="2021204"/>
            <a:chOff x="4795204" y="1816528"/>
            <a:chExt cx="5227650" cy="20212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79803E-7305-5443-B5BE-273DB93E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5204" y="1816528"/>
              <a:ext cx="5153348" cy="13516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52FFA-8F07-A44C-856A-7F967A8FBD9D}"/>
                </a:ext>
              </a:extLst>
            </p:cNvPr>
            <p:cNvSpPr/>
            <p:nvPr/>
          </p:nvSpPr>
          <p:spPr>
            <a:xfrm>
              <a:off x="4978400" y="2714241"/>
              <a:ext cx="666044" cy="1982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C198E4-FF8E-B043-B37B-C79431F209DF}"/>
                </a:ext>
              </a:extLst>
            </p:cNvPr>
            <p:cNvSpPr txBox="1"/>
            <p:nvPr/>
          </p:nvSpPr>
          <p:spPr>
            <a:xfrm>
              <a:off x="4795204" y="3468400"/>
              <a:ext cx="5227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 err="1"/>
                <a:t>props.fav</a:t>
              </a:r>
              <a:r>
                <a:rPr kumimoji="1" lang="ko-KR" altLang="en-US" dirty="0"/>
                <a:t>는 </a:t>
              </a:r>
              <a:r>
                <a:rPr kumimoji="1" lang="en-US" altLang="ko-KR" dirty="0"/>
                <a:t>Food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Component</a:t>
              </a:r>
              <a:r>
                <a:rPr kumimoji="1" lang="ko-KR" altLang="en-US" dirty="0"/>
                <a:t>의 </a:t>
              </a:r>
              <a:r>
                <a:rPr kumimoji="1" lang="en-US" altLang="ko-KR" dirty="0"/>
                <a:t>fav</a:t>
              </a:r>
              <a:r>
                <a:rPr kumimoji="1" lang="ko-KR" altLang="en-US" dirty="0"/>
                <a:t>의 값을 출력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4186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7A550-C51E-724A-BA34-3D826B1D55F9}"/>
              </a:ext>
            </a:extLst>
          </p:cNvPr>
          <p:cNvSpPr txBox="1"/>
          <p:nvPr/>
        </p:nvSpPr>
        <p:spPr>
          <a:xfrm>
            <a:off x="1039771" y="1197302"/>
            <a:ext cx="330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Props</a:t>
            </a:r>
            <a:r>
              <a:rPr kumimoji="1" lang="ko-Kore-KR" altLang="en-US" dirty="0"/>
              <a:t>의 내부에서 얻는 방법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22F701-844A-E54E-BB78-FE65A44E83C8}"/>
              </a:ext>
            </a:extLst>
          </p:cNvPr>
          <p:cNvGrpSpPr/>
          <p:nvPr/>
        </p:nvGrpSpPr>
        <p:grpSpPr>
          <a:xfrm>
            <a:off x="5470518" y="2217107"/>
            <a:ext cx="6125395" cy="3022486"/>
            <a:chOff x="5662429" y="1833284"/>
            <a:chExt cx="6125395" cy="3022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DF3E13-1144-E24E-AF97-76804441A0D0}"/>
                </a:ext>
              </a:extLst>
            </p:cNvPr>
            <p:cNvSpPr txBox="1"/>
            <p:nvPr/>
          </p:nvSpPr>
          <p:spPr>
            <a:xfrm>
              <a:off x="5662429" y="4209439"/>
              <a:ext cx="61253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/>
                <a:t>{</a:t>
              </a:r>
              <a:r>
                <a:rPr kumimoji="1" lang="en-US" altLang="ko-KR" dirty="0"/>
                <a:t>} </a:t>
              </a:r>
              <a:r>
                <a:rPr kumimoji="1" lang="ko-KR" altLang="en-US" dirty="0"/>
                <a:t>내부에 </a:t>
              </a:r>
              <a:r>
                <a:rPr kumimoji="1" lang="en-US" altLang="ko-KR" dirty="0"/>
                <a:t>fav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사용하여 </a:t>
              </a:r>
              <a:r>
                <a:rPr kumimoji="1" lang="en-US" altLang="ko-KR" dirty="0"/>
                <a:t>Food Component</a:t>
              </a:r>
              <a:r>
                <a:rPr kumimoji="1" lang="ko-KR" altLang="en-US" dirty="0"/>
                <a:t>의 </a:t>
              </a:r>
              <a:r>
                <a:rPr kumimoji="1" lang="en-US" altLang="ko-KR" dirty="0"/>
                <a:t>fav</a:t>
              </a:r>
              <a:r>
                <a:rPr kumimoji="1" lang="ko-KR" altLang="en-US" dirty="0"/>
                <a:t> 값 얻기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방법 </a:t>
              </a:r>
              <a:r>
                <a:rPr kumimoji="1" lang="en-US" altLang="ko-KR" dirty="0"/>
                <a:t>1</a:t>
              </a:r>
              <a:r>
                <a:rPr kumimoji="1" lang="ko-KR" altLang="en-US" dirty="0"/>
                <a:t>의 </a:t>
              </a:r>
              <a:r>
                <a:rPr kumimoji="1" lang="en-US" altLang="ko-KR" dirty="0" err="1"/>
                <a:t>props.fav</a:t>
              </a:r>
              <a:r>
                <a:rPr kumimoji="1" lang="ko-KR" altLang="en-US" dirty="0"/>
                <a:t>와 같은 방법</a:t>
              </a:r>
              <a:endParaRPr kumimoji="1" lang="ko-Kore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C6E98EC-9258-9C42-962E-BB68E28C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555" y="1833284"/>
              <a:ext cx="3449141" cy="2159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FAE174-FD17-A54D-ADA5-90F63E2F2166}"/>
              </a:ext>
            </a:extLst>
          </p:cNvPr>
          <p:cNvGrpSpPr/>
          <p:nvPr/>
        </p:nvGrpSpPr>
        <p:grpSpPr>
          <a:xfrm>
            <a:off x="1478944" y="1703007"/>
            <a:ext cx="3712502" cy="4565374"/>
            <a:chOff x="628109" y="1917496"/>
            <a:chExt cx="3712502" cy="45653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806444-CEEF-1F43-9F0F-AB54BF810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109" y="1917496"/>
              <a:ext cx="3712502" cy="456537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B9EFD-BE16-F44E-9FB6-1D29DD902EFD}"/>
                </a:ext>
              </a:extLst>
            </p:cNvPr>
            <p:cNvSpPr/>
            <p:nvPr/>
          </p:nvSpPr>
          <p:spPr>
            <a:xfrm>
              <a:off x="2596444" y="2619022"/>
              <a:ext cx="677334" cy="237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3CF972-8459-9140-8982-988DC49D93C5}"/>
                </a:ext>
              </a:extLst>
            </p:cNvPr>
            <p:cNvSpPr/>
            <p:nvPr/>
          </p:nvSpPr>
          <p:spPr>
            <a:xfrm>
              <a:off x="3296355" y="2890344"/>
              <a:ext cx="474133" cy="237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8832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jsx</a:t>
            </a:r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+ props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D45B7A-2874-D645-A929-32EE4B50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19" y="1564105"/>
            <a:ext cx="2977207" cy="40087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5E1D8EA-4FEA-8742-9251-9104F7B8BF6D}"/>
              </a:ext>
            </a:extLst>
          </p:cNvPr>
          <p:cNvGrpSpPr/>
          <p:nvPr/>
        </p:nvGrpSpPr>
        <p:grpSpPr>
          <a:xfrm>
            <a:off x="2234214" y="1104627"/>
            <a:ext cx="3846932" cy="4806790"/>
            <a:chOff x="338470" y="1802296"/>
            <a:chExt cx="3846932" cy="48067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606E60-E76D-2547-9A53-A33E3765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470" y="1802296"/>
              <a:ext cx="3846932" cy="480679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F67BD5-CCAD-9045-A108-BBEA4BA6732E}"/>
                </a:ext>
              </a:extLst>
            </p:cNvPr>
            <p:cNvSpPr/>
            <p:nvPr/>
          </p:nvSpPr>
          <p:spPr>
            <a:xfrm>
              <a:off x="1704622" y="4459111"/>
              <a:ext cx="557314" cy="9482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A27CCD-6590-F642-9DBD-40315082475E}"/>
                </a:ext>
              </a:extLst>
            </p:cNvPr>
            <p:cNvSpPr/>
            <p:nvPr/>
          </p:nvSpPr>
          <p:spPr>
            <a:xfrm>
              <a:off x="2974622" y="2775594"/>
              <a:ext cx="502356" cy="1933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5E312B-A8A3-1E4D-951A-4A2587ECA193}"/>
              </a:ext>
            </a:extLst>
          </p:cNvPr>
          <p:cNvSpPr txBox="1"/>
          <p:nvPr/>
        </p:nvSpPr>
        <p:spPr>
          <a:xfrm>
            <a:off x="4125444" y="6136143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동적데이터가 있는 </a:t>
            </a:r>
            <a:r>
              <a:rPr kumimoji="1" lang="en-US" altLang="ko-KR" dirty="0"/>
              <a:t>Component</a:t>
            </a:r>
            <a:r>
              <a:rPr kumimoji="1" lang="ko-KR" altLang="en-US" dirty="0"/>
              <a:t>가 존재</a:t>
            </a:r>
            <a:endParaRPr kumimoji="1" lang="en-US" altLang="ko-KR" dirty="0"/>
          </a:p>
          <a:p>
            <a:pPr algn="ctr"/>
            <a:r>
              <a:rPr kumimoji="1" lang="en-US" altLang="ko-KR" dirty="0" err="1"/>
              <a:t>j</a:t>
            </a:r>
            <a:r>
              <a:rPr kumimoji="1" lang="en-US" altLang="ko-Kore-KR" dirty="0" err="1"/>
              <a:t>sx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props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재사용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63195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map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FAB579-CDAA-5A47-A8D5-D9BB3CA4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49" y="1251024"/>
            <a:ext cx="48133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0A72C-BF28-B947-88F7-62CF0A8954C1}"/>
              </a:ext>
            </a:extLst>
          </p:cNvPr>
          <p:cNvSpPr txBox="1"/>
          <p:nvPr/>
        </p:nvSpPr>
        <p:spPr>
          <a:xfrm>
            <a:off x="2443556" y="5966483"/>
            <a:ext cx="730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map</a:t>
            </a:r>
            <a:r>
              <a:rPr kumimoji="1" lang="ko-KR" altLang="en-US" dirty="0"/>
              <a:t> 함수 사용</a:t>
            </a:r>
            <a:r>
              <a:rPr kumimoji="1" lang="en-US" altLang="ko-KR" dirty="0"/>
              <a:t> -&gt; array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item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을 적용하여 </a:t>
            </a:r>
            <a:r>
              <a:rPr kumimoji="1" lang="en-US" altLang="ko-KR" dirty="0"/>
              <a:t>array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0578-85E6-F844-8002-45E0FC422082}"/>
              </a:ext>
            </a:extLst>
          </p:cNvPr>
          <p:cNvSpPr txBox="1"/>
          <p:nvPr/>
        </p:nvSpPr>
        <p:spPr>
          <a:xfrm>
            <a:off x="4835077" y="1566634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friends</a:t>
            </a:r>
            <a:r>
              <a:rPr kumimoji="1" lang="ko-KR" altLang="en-US" dirty="0"/>
              <a:t> 라는 배열 생성</a:t>
            </a:r>
            <a:endParaRPr kumimoji="1" lang="ko-Kore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93A1A5-FE76-AE4F-8239-CF3A89D83BCB}"/>
              </a:ext>
            </a:extLst>
          </p:cNvPr>
          <p:cNvGrpSpPr/>
          <p:nvPr/>
        </p:nvGrpSpPr>
        <p:grpSpPr>
          <a:xfrm>
            <a:off x="2822740" y="2234327"/>
            <a:ext cx="6807200" cy="3199453"/>
            <a:chOff x="2822740" y="2234327"/>
            <a:chExt cx="6807200" cy="319945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84E5CC-3209-E94B-A621-5F6726C06D01}"/>
                </a:ext>
              </a:extLst>
            </p:cNvPr>
            <p:cNvGrpSpPr/>
            <p:nvPr/>
          </p:nvGrpSpPr>
          <p:grpSpPr>
            <a:xfrm>
              <a:off x="2822740" y="2234327"/>
              <a:ext cx="6807200" cy="3199453"/>
              <a:chOff x="2822740" y="2234327"/>
              <a:chExt cx="6807200" cy="319945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5BDCB6C-97C3-BC45-B655-64908D51A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2740" y="2234327"/>
                <a:ext cx="6807200" cy="1968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E0E8EB3-DCC6-B749-9A3C-0D1ED20AE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7640" y="4405080"/>
                <a:ext cx="4597400" cy="10287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E31B6DA-CEE2-FD4D-9553-03B800E3ED2C}"/>
                  </a:ext>
                </a:extLst>
              </p:cNvPr>
              <p:cNvSpPr/>
              <p:nvPr/>
            </p:nvSpPr>
            <p:spPr>
              <a:xfrm>
                <a:off x="3725333" y="2234327"/>
                <a:ext cx="1806223" cy="1927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7218D30-FFFB-5D41-B6A3-BEA88C910877}"/>
                </a:ext>
              </a:extLst>
            </p:cNvPr>
            <p:cNvSpPr/>
            <p:nvPr/>
          </p:nvSpPr>
          <p:spPr>
            <a:xfrm>
              <a:off x="4835078" y="4416994"/>
              <a:ext cx="1701190" cy="1662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F9C062-2C5F-9F42-A254-B8A3F9EEA6E7}"/>
              </a:ext>
            </a:extLst>
          </p:cNvPr>
          <p:cNvSpPr/>
          <p:nvPr/>
        </p:nvSpPr>
        <p:spPr>
          <a:xfrm>
            <a:off x="3527779" y="3981050"/>
            <a:ext cx="1066800" cy="192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748A2-1D55-7F46-9328-4A7075821D56}"/>
              </a:ext>
            </a:extLst>
          </p:cNvPr>
          <p:cNvSpPr txBox="1"/>
          <p:nvPr/>
        </p:nvSpPr>
        <p:spPr>
          <a:xfrm>
            <a:off x="5334657" y="3749956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ko-KR" altLang="en-US" dirty="0"/>
              <a:t>을 가지는 배열</a:t>
            </a:r>
            <a:endParaRPr kumimoji="1" lang="ko-Kore-KR" altLang="en-US" dirty="0"/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49B1B6F5-AD9C-7242-861D-3C1F1CC6D19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594579" y="3934622"/>
            <a:ext cx="740078" cy="14282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842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map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2FDB7F-026C-3345-992C-6BB10C00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162" y="1749041"/>
            <a:ext cx="3149600" cy="1473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D86D83-D252-6540-8251-F1490A78C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656"/>
          <a:stretch/>
        </p:blipFill>
        <p:spPr>
          <a:xfrm>
            <a:off x="440578" y="1191504"/>
            <a:ext cx="4411802" cy="517655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C5E2E7-EA39-D64D-AFFD-1A150024B228}"/>
              </a:ext>
            </a:extLst>
          </p:cNvPr>
          <p:cNvGrpSpPr/>
          <p:nvPr/>
        </p:nvGrpSpPr>
        <p:grpSpPr>
          <a:xfrm>
            <a:off x="5480912" y="3429000"/>
            <a:ext cx="5118100" cy="2528382"/>
            <a:chOff x="5346335" y="1191504"/>
            <a:chExt cx="5118100" cy="25283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E33324-8017-BF4C-AED6-21DEA380BE95}"/>
                </a:ext>
              </a:extLst>
            </p:cNvPr>
            <p:cNvSpPr txBox="1"/>
            <p:nvPr/>
          </p:nvSpPr>
          <p:spPr>
            <a:xfrm>
              <a:off x="5540113" y="3350554"/>
              <a:ext cx="4650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m</a:t>
              </a:r>
              <a:r>
                <a:rPr kumimoji="1" lang="en-US" altLang="ko-Kore-KR" dirty="0"/>
                <a:t>ap </a:t>
              </a:r>
              <a:r>
                <a:rPr kumimoji="1" lang="ko-KR" altLang="en-US" dirty="0"/>
                <a:t>함수 사용하여</a:t>
              </a:r>
              <a:r>
                <a:rPr kumimoji="1" lang="en-US" altLang="ko-KR" dirty="0"/>
                <a:t>,</a:t>
              </a:r>
              <a:r>
                <a:rPr kumimoji="1" lang="ko-KR" altLang="en-US" dirty="0"/>
                <a:t> 이름과 이미지 값 넣기</a:t>
              </a:r>
              <a:endParaRPr kumimoji="1" lang="ko-Kore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EE610AA-FEB0-E340-9280-521B89E296C8}"/>
                </a:ext>
              </a:extLst>
            </p:cNvPr>
            <p:cNvGrpSpPr/>
            <p:nvPr/>
          </p:nvGrpSpPr>
          <p:grpSpPr>
            <a:xfrm>
              <a:off x="5346335" y="1191504"/>
              <a:ext cx="5118100" cy="2095500"/>
              <a:chOff x="4926833" y="1164870"/>
              <a:chExt cx="5118100" cy="209550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3902D25-A560-E848-9266-94C193520777}"/>
                  </a:ext>
                </a:extLst>
              </p:cNvPr>
              <p:cNvGrpSpPr/>
              <p:nvPr/>
            </p:nvGrpSpPr>
            <p:grpSpPr>
              <a:xfrm>
                <a:off x="4926833" y="1164870"/>
                <a:ext cx="5118100" cy="2095500"/>
                <a:chOff x="5286865" y="3095780"/>
                <a:chExt cx="5118100" cy="2095500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7A686CF-F915-F446-81E3-4A4094C68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86865" y="3095780"/>
                  <a:ext cx="5118100" cy="2095500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851C1CD4-D624-544E-A83C-3CBDF27E7F83}"/>
                    </a:ext>
                  </a:extLst>
                </p:cNvPr>
                <p:cNvSpPr/>
                <p:nvPr/>
              </p:nvSpPr>
              <p:spPr>
                <a:xfrm>
                  <a:off x="7425616" y="3832485"/>
                  <a:ext cx="440404" cy="16857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85CBDF-CC59-3C42-B5EA-027E00676AB7}"/>
                  </a:ext>
                </a:extLst>
              </p:cNvPr>
              <p:cNvSpPr txBox="1"/>
              <p:nvPr/>
            </p:nvSpPr>
            <p:spPr>
              <a:xfrm>
                <a:off x="6882538" y="1468693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>
                    <a:solidFill>
                      <a:schemeClr val="bg1"/>
                    </a:solidFill>
                  </a:rPr>
                  <a:t>object</a:t>
                </a:r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0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map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6E29D5-121D-2E4C-AED0-AB121BCB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4" y="1179620"/>
            <a:ext cx="6332290" cy="966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C0913F-EADF-D543-934D-C7269076E383}"/>
              </a:ext>
            </a:extLst>
          </p:cNvPr>
          <p:cNvSpPr/>
          <p:nvPr/>
        </p:nvSpPr>
        <p:spPr>
          <a:xfrm>
            <a:off x="1185333" y="1179620"/>
            <a:ext cx="4188178" cy="197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445576-DFD1-0C4B-902C-C81ED88A8665}"/>
              </a:ext>
            </a:extLst>
          </p:cNvPr>
          <p:cNvGrpSpPr/>
          <p:nvPr/>
        </p:nvGrpSpPr>
        <p:grpSpPr>
          <a:xfrm>
            <a:off x="788320" y="2241000"/>
            <a:ext cx="2947232" cy="4377857"/>
            <a:chOff x="124954" y="2263058"/>
            <a:chExt cx="2947232" cy="43778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429076-ED10-A947-A149-6BB4887F9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981"/>
            <a:stretch/>
          </p:blipFill>
          <p:spPr>
            <a:xfrm>
              <a:off x="124954" y="2263058"/>
              <a:ext cx="2947232" cy="437785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734324-88B5-8843-8E85-C482B384E63D}"/>
                </a:ext>
              </a:extLst>
            </p:cNvPr>
            <p:cNvSpPr/>
            <p:nvPr/>
          </p:nvSpPr>
          <p:spPr>
            <a:xfrm>
              <a:off x="327378" y="2539886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677FD8-E339-9F4A-A4E1-606965C345F2}"/>
                </a:ext>
              </a:extLst>
            </p:cNvPr>
            <p:cNvSpPr/>
            <p:nvPr/>
          </p:nvSpPr>
          <p:spPr>
            <a:xfrm>
              <a:off x="327378" y="3344333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DBC32B-8695-5C48-9971-E7B6B0AAB481}"/>
                </a:ext>
              </a:extLst>
            </p:cNvPr>
            <p:cNvSpPr/>
            <p:nvPr/>
          </p:nvSpPr>
          <p:spPr>
            <a:xfrm>
              <a:off x="327378" y="4160069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91D2D6-8F83-3647-AC40-B88932C2079C}"/>
                </a:ext>
              </a:extLst>
            </p:cNvPr>
            <p:cNvSpPr/>
            <p:nvPr/>
          </p:nvSpPr>
          <p:spPr>
            <a:xfrm>
              <a:off x="327378" y="4975805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A63FD00-79E7-2345-AAFA-D69924C513A2}"/>
                </a:ext>
              </a:extLst>
            </p:cNvPr>
            <p:cNvSpPr/>
            <p:nvPr/>
          </p:nvSpPr>
          <p:spPr>
            <a:xfrm>
              <a:off x="327378" y="5794591"/>
              <a:ext cx="361244" cy="169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060F97-0E41-8B46-86B4-11152C7117A8}"/>
              </a:ext>
            </a:extLst>
          </p:cNvPr>
          <p:cNvGrpSpPr/>
          <p:nvPr/>
        </p:nvGrpSpPr>
        <p:grpSpPr>
          <a:xfrm>
            <a:off x="6457244" y="1278214"/>
            <a:ext cx="5044779" cy="733489"/>
            <a:chOff x="6457244" y="1278214"/>
            <a:chExt cx="5044779" cy="7334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320C6E-7C9A-8F4F-9323-279C729E987A}"/>
                </a:ext>
              </a:extLst>
            </p:cNvPr>
            <p:cNvSpPr txBox="1"/>
            <p:nvPr/>
          </p:nvSpPr>
          <p:spPr>
            <a:xfrm>
              <a:off x="6457244" y="1642371"/>
              <a:ext cx="504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List</a:t>
              </a:r>
              <a:r>
                <a:rPr kumimoji="1" lang="ko-KR" altLang="en-US" dirty="0"/>
                <a:t>내의 </a:t>
              </a:r>
              <a:r>
                <a:rPr kumimoji="1" lang="en-US" altLang="ko-KR" dirty="0"/>
                <a:t>child</a:t>
              </a:r>
              <a:r>
                <a:rPr kumimoji="1" lang="ko-KR" altLang="en-US" dirty="0"/>
                <a:t>는 </a:t>
              </a:r>
              <a:r>
                <a:rPr kumimoji="1" lang="ko-KR" altLang="en-US" dirty="0" err="1"/>
                <a:t>유니크한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key prop</a:t>
              </a:r>
              <a:r>
                <a:rPr kumimoji="1" lang="ko-KR" altLang="en-US" dirty="0"/>
                <a:t>을 가져야함</a:t>
              </a:r>
              <a:endParaRPr kumimoji="1" lang="ko-Kore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47E14F-FD8B-A241-945E-E7BE9D8AFDB0}"/>
                </a:ext>
              </a:extLst>
            </p:cNvPr>
            <p:cNvSpPr txBox="1"/>
            <p:nvPr/>
          </p:nvSpPr>
          <p:spPr>
            <a:xfrm>
              <a:off x="6457244" y="1278214"/>
              <a:ext cx="330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Console</a:t>
              </a:r>
              <a:r>
                <a:rPr kumimoji="1" lang="ko-Kore-KR" altLang="en-US" dirty="0"/>
                <a:t>창에서</a:t>
              </a:r>
              <a:r>
                <a:rPr kumimoji="1" lang="ko-KR" altLang="en-US" dirty="0"/>
                <a:t> 발생하는 </a:t>
              </a:r>
              <a:r>
                <a:rPr kumimoji="1" lang="en-US" altLang="ko-KR" dirty="0"/>
                <a:t>error</a:t>
              </a:r>
              <a:endParaRPr kumimoji="1" lang="ko-Kore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C3AD5B-3A28-A841-BDCF-4D7F59B7E495}"/>
              </a:ext>
            </a:extLst>
          </p:cNvPr>
          <p:cNvGrpSpPr/>
          <p:nvPr/>
        </p:nvGrpSpPr>
        <p:grpSpPr>
          <a:xfrm>
            <a:off x="4705621" y="3014961"/>
            <a:ext cx="6413500" cy="2663419"/>
            <a:chOff x="3937976" y="2249125"/>
            <a:chExt cx="6413500" cy="26634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3B9666-3C6A-4A4F-84C0-EC940D6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7976" y="2249125"/>
              <a:ext cx="6413500" cy="21463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ACD596-442E-EF49-8422-AEC79817F3A8}"/>
                </a:ext>
              </a:extLst>
            </p:cNvPr>
            <p:cNvSpPr/>
            <p:nvPr/>
          </p:nvSpPr>
          <p:spPr>
            <a:xfrm>
              <a:off x="5283200" y="3228622"/>
              <a:ext cx="1253067" cy="200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94E63E-56AC-6048-8EBA-1F84F8272542}"/>
                </a:ext>
              </a:extLst>
            </p:cNvPr>
            <p:cNvSpPr txBox="1"/>
            <p:nvPr/>
          </p:nvSpPr>
          <p:spPr>
            <a:xfrm>
              <a:off x="4479075" y="4543212"/>
              <a:ext cx="5279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i</a:t>
              </a:r>
              <a:r>
                <a:rPr kumimoji="1" lang="en-US" altLang="ko-Kore-KR" dirty="0"/>
                <a:t>d</a:t>
              </a:r>
              <a:r>
                <a:rPr kumimoji="1" lang="ko-Kore-KR" altLang="en-US" dirty="0"/>
                <a:t>값</a:t>
              </a:r>
              <a:r>
                <a:rPr kumimoji="1" lang="ko-KR" altLang="en-US" dirty="0"/>
                <a:t> 추가하여 실행하면 </a:t>
              </a:r>
              <a:r>
                <a:rPr kumimoji="1" lang="en-US" altLang="ko-KR" dirty="0"/>
                <a:t>console</a:t>
              </a:r>
              <a:r>
                <a:rPr kumimoji="1" lang="ko-KR" altLang="en-US" dirty="0"/>
                <a:t>창 에러가 없어짐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890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Image – alt prop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E35DF7-FCC1-994E-B6C6-AA2677EB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95" y="1400878"/>
            <a:ext cx="9570028" cy="4557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BDE51F-B954-C04E-A666-C40DB2EF3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35" y="2574360"/>
            <a:ext cx="32131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214B1-372D-3143-9909-8B19BD5A5624}"/>
              </a:ext>
            </a:extLst>
          </p:cNvPr>
          <p:cNvSpPr txBox="1"/>
          <p:nvPr/>
        </p:nvSpPr>
        <p:spPr>
          <a:xfrm>
            <a:off x="3870902" y="1894965"/>
            <a:ext cx="445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Image element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alt prop</a:t>
            </a:r>
            <a:r>
              <a:rPr kumimoji="1" lang="ko-KR" altLang="en-US" dirty="0"/>
              <a:t>이 반드시 필요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690019-BC60-354F-A036-D1C6DC5FE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899" y="4831822"/>
            <a:ext cx="76962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410F7D-A20C-B04E-8AD7-22F1E581A997}"/>
              </a:ext>
            </a:extLst>
          </p:cNvPr>
          <p:cNvSpPr txBox="1"/>
          <p:nvPr/>
        </p:nvSpPr>
        <p:spPr>
          <a:xfrm>
            <a:off x="6226340" y="3272780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alt={name}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추가해야함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04573E-C0F0-4145-8131-C1704A7DDF28}"/>
              </a:ext>
            </a:extLst>
          </p:cNvPr>
          <p:cNvSpPr/>
          <p:nvPr/>
        </p:nvSpPr>
        <p:spPr>
          <a:xfrm>
            <a:off x="2540411" y="3526860"/>
            <a:ext cx="2088033" cy="277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07A2CC8E-662A-6145-A94C-B43CCE8CF7E0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4628444" y="3457446"/>
            <a:ext cx="1597896" cy="20816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93C5CF-2508-194D-B351-C7A41E1EC546}"/>
              </a:ext>
            </a:extLst>
          </p:cNvPr>
          <p:cNvSpPr/>
          <p:nvPr/>
        </p:nvSpPr>
        <p:spPr>
          <a:xfrm>
            <a:off x="2540411" y="5373511"/>
            <a:ext cx="1044016" cy="220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416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 types -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원하는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받는지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확인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C2798-2234-084B-9560-319CB9F061AE}"/>
              </a:ext>
            </a:extLst>
          </p:cNvPr>
          <p:cNvSpPr txBox="1"/>
          <p:nvPr/>
        </p:nvSpPr>
        <p:spPr>
          <a:xfrm>
            <a:off x="668594" y="1405193"/>
            <a:ext cx="7343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npm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 prop-types</a:t>
            </a:r>
            <a:r>
              <a:rPr kumimoji="1" lang="ko-KR" altLang="en-US" dirty="0"/>
              <a:t> 명령어를 통해 </a:t>
            </a:r>
            <a:r>
              <a:rPr kumimoji="1" lang="en-US" altLang="ko-KR" dirty="0"/>
              <a:t>prop-types</a:t>
            </a:r>
            <a:r>
              <a:rPr kumimoji="1" lang="ko-KR" altLang="en-US" dirty="0"/>
              <a:t> 설치</a:t>
            </a:r>
            <a:endParaRPr kumimoji="1" lang="en-US" altLang="ko-Kore-KR" dirty="0"/>
          </a:p>
          <a:p>
            <a:r>
              <a:rPr kumimoji="1" lang="en-US" altLang="ko-KR" dirty="0"/>
              <a:t>p</a:t>
            </a:r>
            <a:r>
              <a:rPr kumimoji="1" lang="en-US" altLang="ko-Kore-KR" dirty="0"/>
              <a:t>rop-types -&gt;</a:t>
            </a:r>
            <a:r>
              <a:rPr kumimoji="1" lang="ko-Kore-KR" altLang="en-US" dirty="0"/>
              <a:t> 전달받은 </a:t>
            </a:r>
            <a:r>
              <a:rPr kumimoji="1" lang="en-US" altLang="ko-Kore-KR" dirty="0"/>
              <a:t>props</a:t>
            </a:r>
            <a:r>
              <a:rPr kumimoji="1" lang="ko-Kore-KR" altLang="en-US" dirty="0"/>
              <a:t>가 내가 원하는 </a:t>
            </a:r>
            <a:r>
              <a:rPr kumimoji="1" lang="en-US" altLang="ko-Kore-KR" dirty="0"/>
              <a:t>props</a:t>
            </a:r>
            <a:r>
              <a:rPr kumimoji="1" lang="ko-Kore-KR" altLang="en-US" dirty="0"/>
              <a:t>인지 확인하는</a:t>
            </a:r>
            <a:r>
              <a:rPr kumimoji="1" lang="ko-KR" altLang="en-US" dirty="0"/>
              <a:t> 것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42B925-3357-A14A-B2BA-DF3E2F4E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155" y="3699386"/>
            <a:ext cx="6007100" cy="990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750A6D-17D5-184C-A004-F866A2F54F8A}"/>
              </a:ext>
            </a:extLst>
          </p:cNvPr>
          <p:cNvGrpSpPr/>
          <p:nvPr/>
        </p:nvGrpSpPr>
        <p:grpSpPr>
          <a:xfrm>
            <a:off x="669732" y="2057273"/>
            <a:ext cx="10668705" cy="1642113"/>
            <a:chOff x="665339" y="2607943"/>
            <a:chExt cx="10668705" cy="16421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92C2E29-D5B7-6240-A56B-3C9CBACB114D}"/>
                </a:ext>
              </a:extLst>
            </p:cNvPr>
            <p:cNvGrpSpPr/>
            <p:nvPr/>
          </p:nvGrpSpPr>
          <p:grpSpPr>
            <a:xfrm>
              <a:off x="665339" y="2607943"/>
              <a:ext cx="2247900" cy="1642113"/>
              <a:chOff x="668594" y="2821802"/>
              <a:chExt cx="2247900" cy="164211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0B2D3EF-B1C4-1048-8E27-3018ADC3BC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2810"/>
              <a:stretch/>
            </p:blipFill>
            <p:spPr>
              <a:xfrm>
                <a:off x="668594" y="2821802"/>
                <a:ext cx="2247900" cy="164211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144C770-8CEF-FD44-ABB9-E989FF098191}"/>
                  </a:ext>
                </a:extLst>
              </p:cNvPr>
              <p:cNvSpPr/>
              <p:nvPr/>
            </p:nvSpPr>
            <p:spPr>
              <a:xfrm>
                <a:off x="1016000" y="4032250"/>
                <a:ext cx="1140178" cy="18979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FC42AF7-B36F-614B-8E9B-88C0477DAB42}"/>
                </a:ext>
              </a:extLst>
            </p:cNvPr>
            <p:cNvGrpSpPr/>
            <p:nvPr/>
          </p:nvGrpSpPr>
          <p:grpSpPr>
            <a:xfrm>
              <a:off x="3092450" y="2825750"/>
              <a:ext cx="3810000" cy="1295400"/>
              <a:chOff x="3092450" y="2825750"/>
              <a:chExt cx="3810000" cy="12954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D8DF894-0264-8C47-A931-89CFC38E0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2450" y="2825750"/>
                <a:ext cx="3810000" cy="1295400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30D8B6F-8FA0-FD49-B534-61D2866CD1F7}"/>
                  </a:ext>
                </a:extLst>
              </p:cNvPr>
              <p:cNvSpPr/>
              <p:nvPr/>
            </p:nvSpPr>
            <p:spPr>
              <a:xfrm>
                <a:off x="4955822" y="3642857"/>
                <a:ext cx="643467" cy="2224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A95A872-3EBD-6346-B78A-2F69A882A734}"/>
                </a:ext>
              </a:extLst>
            </p:cNvPr>
            <p:cNvGrpSpPr/>
            <p:nvPr/>
          </p:nvGrpSpPr>
          <p:grpSpPr>
            <a:xfrm>
              <a:off x="7078406" y="2825750"/>
              <a:ext cx="4255638" cy="1295400"/>
              <a:chOff x="7078406" y="2825750"/>
              <a:chExt cx="4051300" cy="12065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2636759-9968-3B40-9AE4-0EF79B632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8406" y="2825750"/>
                <a:ext cx="4051300" cy="1206500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AC4F777-2B9D-9C4A-B5A5-777A1BC964D1}"/>
                  </a:ext>
                </a:extLst>
              </p:cNvPr>
              <p:cNvSpPr/>
              <p:nvPr/>
            </p:nvSpPr>
            <p:spPr>
              <a:xfrm>
                <a:off x="8946445" y="3544711"/>
                <a:ext cx="592666" cy="209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5AE2AA-2056-A749-8678-A1D535C7B3FA}"/>
              </a:ext>
            </a:extLst>
          </p:cNvPr>
          <p:cNvGrpSpPr/>
          <p:nvPr/>
        </p:nvGrpSpPr>
        <p:grpSpPr>
          <a:xfrm>
            <a:off x="2786940" y="5111741"/>
            <a:ext cx="2809423" cy="1371129"/>
            <a:chOff x="2003604" y="5029780"/>
            <a:chExt cx="2809423" cy="137112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9B591F4-F3A6-8E4F-B2F2-7D3EB4C27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57127" y="5029780"/>
              <a:ext cx="2755900" cy="8763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6E339E-06C0-D84B-A340-C0625449669C}"/>
                </a:ext>
              </a:extLst>
            </p:cNvPr>
            <p:cNvSpPr txBox="1"/>
            <p:nvPr/>
          </p:nvSpPr>
          <p:spPr>
            <a:xfrm>
              <a:off x="2003604" y="6031577"/>
              <a:ext cx="2809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이름은 무조건 </a:t>
              </a:r>
              <a:r>
                <a:rPr kumimoji="1" lang="en-US" altLang="ko-Kore-KR" dirty="0" err="1"/>
                <a:t>propTypes</a:t>
              </a:r>
              <a:endParaRPr kumimoji="1" lang="en-US" altLang="ko-Kore-KR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30BD6D-B237-4F48-A5C1-583BE7CD8B87}"/>
              </a:ext>
            </a:extLst>
          </p:cNvPr>
          <p:cNvGrpSpPr/>
          <p:nvPr/>
        </p:nvGrpSpPr>
        <p:grpSpPr>
          <a:xfrm>
            <a:off x="5908157" y="4867529"/>
            <a:ext cx="3136900" cy="1990471"/>
            <a:chOff x="5494213" y="4839694"/>
            <a:chExt cx="3136900" cy="19904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D784780-0D28-764A-8FB3-4B03CE41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4213" y="4839694"/>
              <a:ext cx="3136900" cy="15875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64332F2-0B3C-F94D-874B-F55C25876AA4}"/>
                </a:ext>
              </a:extLst>
            </p:cNvPr>
            <p:cNvSpPr/>
            <p:nvPr/>
          </p:nvSpPr>
          <p:spPr>
            <a:xfrm>
              <a:off x="5836079" y="6460833"/>
              <a:ext cx="2262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dirty="0"/>
                <a:t>Array, bool </a:t>
              </a:r>
              <a:r>
                <a:rPr kumimoji="1" lang="ko-Kore-KR" altLang="en-US" dirty="0"/>
                <a:t>등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189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Prop types - </a:t>
            </a:r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isRequired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17B613-3DF9-E746-B5C1-5F918678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17" y="1363361"/>
            <a:ext cx="3569573" cy="52913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F46F7A7-5D22-2C40-AB30-122B66838A5F}"/>
              </a:ext>
            </a:extLst>
          </p:cNvPr>
          <p:cNvGrpSpPr/>
          <p:nvPr/>
        </p:nvGrpSpPr>
        <p:grpSpPr>
          <a:xfrm>
            <a:off x="3310398" y="1363361"/>
            <a:ext cx="3771900" cy="1193800"/>
            <a:chOff x="3310398" y="1363361"/>
            <a:chExt cx="3771900" cy="1193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E7B220-64A2-1C41-8601-654ED6AF6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0398" y="1363361"/>
              <a:ext cx="3771900" cy="1193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220D94-4962-C24C-96FC-3A7307D4A000}"/>
                </a:ext>
              </a:extLst>
            </p:cNvPr>
            <p:cNvSpPr/>
            <p:nvPr/>
          </p:nvSpPr>
          <p:spPr>
            <a:xfrm>
              <a:off x="5791200" y="2099733"/>
              <a:ext cx="1162756" cy="22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ECC873-8AE6-B344-AE00-B0CD5CC25C92}"/>
              </a:ext>
            </a:extLst>
          </p:cNvPr>
          <p:cNvGrpSpPr/>
          <p:nvPr/>
        </p:nvGrpSpPr>
        <p:grpSpPr>
          <a:xfrm>
            <a:off x="871998" y="1363361"/>
            <a:ext cx="2247900" cy="3479800"/>
            <a:chOff x="871998" y="1363361"/>
            <a:chExt cx="2247900" cy="34798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AB7B7A-EBEF-9F4C-84F9-6DDC6559C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998" y="1363361"/>
              <a:ext cx="2247900" cy="3479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CF5F81-4293-E24D-B796-7FE07F09A19F}"/>
                </a:ext>
              </a:extLst>
            </p:cNvPr>
            <p:cNvSpPr/>
            <p:nvPr/>
          </p:nvSpPr>
          <p:spPr>
            <a:xfrm>
              <a:off x="1213555" y="2794000"/>
              <a:ext cx="1162756" cy="225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4451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state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D8861C-3DC4-5F48-8851-078EDFB8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644650"/>
            <a:ext cx="4648200" cy="356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27F9-B3CA-2F41-B6AD-FF7F592525AE}"/>
              </a:ext>
            </a:extLst>
          </p:cNvPr>
          <p:cNvSpPr txBox="1"/>
          <p:nvPr/>
        </p:nvSpPr>
        <p:spPr>
          <a:xfrm>
            <a:off x="3724197" y="6027741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Component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data</a:t>
            </a:r>
            <a:r>
              <a:rPr kumimoji="1" lang="ko-Kore-KR" altLang="en-US" dirty="0"/>
              <a:t>를 바꾸기위해 하는 작업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DC45B-2F3B-DA40-9A3C-AF2304FFF1EA}"/>
              </a:ext>
            </a:extLst>
          </p:cNvPr>
          <p:cNvSpPr txBox="1"/>
          <p:nvPr/>
        </p:nvSpPr>
        <p:spPr>
          <a:xfrm>
            <a:off x="4768713" y="5435879"/>
            <a:ext cx="265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state -&gt;</a:t>
            </a:r>
            <a:r>
              <a:rPr kumimoji="1" lang="ko-KR" altLang="en-US" dirty="0"/>
              <a:t> 변하는 데이터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11330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setState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3D4621-69C2-FA43-A93C-6EA63238D55C}"/>
              </a:ext>
            </a:extLst>
          </p:cNvPr>
          <p:cNvGrpSpPr/>
          <p:nvPr/>
        </p:nvGrpSpPr>
        <p:grpSpPr>
          <a:xfrm>
            <a:off x="2001255" y="913242"/>
            <a:ext cx="9152493" cy="3656583"/>
            <a:chOff x="1274282" y="1003553"/>
            <a:chExt cx="9152493" cy="36565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E2D4DE-6EC4-E848-917C-78FA63A2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592" y="2588542"/>
              <a:ext cx="6057900" cy="1257300"/>
            </a:xfrm>
            <a:prstGeom prst="rect">
              <a:avLst/>
            </a:prstGeom>
            <a:ln>
              <a:solidFill>
                <a:srgbClr val="3B3838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941361D-C3B9-AC42-81DF-0AE34077B6B9}"/>
                </a:ext>
              </a:extLst>
            </p:cNvPr>
            <p:cNvGrpSpPr/>
            <p:nvPr/>
          </p:nvGrpSpPr>
          <p:grpSpPr>
            <a:xfrm>
              <a:off x="1274282" y="1003553"/>
              <a:ext cx="9152493" cy="3656583"/>
              <a:chOff x="1161393" y="1127731"/>
              <a:chExt cx="9152493" cy="365658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BC1E2D-F8C1-C545-8005-9FA92D9EA3C8}"/>
                  </a:ext>
                </a:extLst>
              </p:cNvPr>
              <p:cNvSpPr txBox="1"/>
              <p:nvPr/>
            </p:nvSpPr>
            <p:spPr>
              <a:xfrm>
                <a:off x="4684231" y="4137983"/>
                <a:ext cx="5359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dirty="0"/>
                  <a:t>state</a:t>
                </a:r>
                <a:r>
                  <a:rPr kumimoji="1" lang="ko-Kore-KR" altLang="en-US" dirty="0"/>
                  <a:t>를 변경하고 있지만</a:t>
                </a:r>
                <a:r>
                  <a:rPr kumimoji="1" lang="en-US" altLang="ko-Kore-KR" dirty="0"/>
                  <a:t>, state</a:t>
                </a:r>
                <a:r>
                  <a:rPr kumimoji="1" lang="ko-Kore-KR" altLang="en-US" dirty="0"/>
                  <a:t>는 동작하지 않음</a:t>
                </a:r>
                <a:endParaRPr kumimoji="1" lang="en-US" altLang="ko-Kore-KR" dirty="0"/>
              </a:p>
              <a:p>
                <a:pPr algn="ctr"/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-&gt;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 </a:t>
                </a:r>
                <a:r>
                  <a:rPr kumimoji="1" lang="en-US" altLang="ko-Kore-KR" dirty="0"/>
                  <a:t>React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 err="1"/>
                  <a:t>redner</a:t>
                </a:r>
                <a:r>
                  <a:rPr kumimoji="1" lang="ko-KR" altLang="en-US" dirty="0"/>
                  <a:t>함수를 </a:t>
                </a:r>
                <a:r>
                  <a:rPr kumimoji="1" lang="en-US" altLang="ko-KR" dirty="0"/>
                  <a:t>refresh</a:t>
                </a:r>
                <a:r>
                  <a:rPr kumimoji="1" lang="ko-KR" altLang="en-US" dirty="0"/>
                  <a:t> 하지 않기 때문</a:t>
                </a:r>
                <a:endParaRPr kumimoji="1" lang="en-US" altLang="ko-Kore-KR" dirty="0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F58F8-4388-0D42-8791-1E96E3A1569D}"/>
                  </a:ext>
                </a:extLst>
              </p:cNvPr>
              <p:cNvGrpSpPr/>
              <p:nvPr/>
            </p:nvGrpSpPr>
            <p:grpSpPr>
              <a:xfrm>
                <a:off x="1161393" y="1127731"/>
                <a:ext cx="9152493" cy="1689100"/>
                <a:chOff x="777571" y="957096"/>
                <a:chExt cx="9152493" cy="168910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8B1F8E7C-6C36-E248-BE43-8EF7CE50BF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7571" y="957096"/>
                  <a:ext cx="2400300" cy="1689100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AB24928-D463-204F-820B-631F2C2AE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03600" y="1116822"/>
                  <a:ext cx="3251200" cy="1257300"/>
                </a:xfrm>
                <a:prstGeom prst="rect">
                  <a:avLst/>
                </a:prstGeom>
                <a:ln>
                  <a:solidFill>
                    <a:srgbClr val="3B3838"/>
                  </a:solidFill>
                </a:ln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F6E9370-8E65-714E-91C5-F541ACD30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1442" y="1116822"/>
                  <a:ext cx="3078622" cy="1257300"/>
                </a:xfrm>
                <a:prstGeom prst="rect">
                  <a:avLst/>
                </a:prstGeom>
                <a:ln>
                  <a:solidFill>
                    <a:srgbClr val="3B3838"/>
                  </a:solidFill>
                </a:ln>
              </p:spPr>
            </p:pic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3DB44E8-E229-C848-9597-98569B096A80}"/>
              </a:ext>
            </a:extLst>
          </p:cNvPr>
          <p:cNvGrpSpPr/>
          <p:nvPr/>
        </p:nvGrpSpPr>
        <p:grpSpPr>
          <a:xfrm>
            <a:off x="225075" y="2922870"/>
            <a:ext cx="10223136" cy="3579840"/>
            <a:chOff x="225075" y="2922870"/>
            <a:chExt cx="10223136" cy="3579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23D909-A2D3-6348-8729-0DC01C41F68F}"/>
                </a:ext>
              </a:extLst>
            </p:cNvPr>
            <p:cNvSpPr txBox="1"/>
            <p:nvPr/>
          </p:nvSpPr>
          <p:spPr>
            <a:xfrm>
              <a:off x="5702040" y="5415700"/>
              <a:ext cx="4746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state</a:t>
              </a:r>
              <a:r>
                <a:rPr kumimoji="1" lang="ko-Kore-KR" altLang="en-US" dirty="0"/>
                <a:t>를</a:t>
              </a:r>
              <a:r>
                <a:rPr kumimoji="1" lang="ko-KR" altLang="en-US" dirty="0"/>
                <a:t> 수정하기 위해서는 </a:t>
              </a:r>
              <a:r>
                <a:rPr kumimoji="1" lang="en-US" altLang="ko-KR" dirty="0" err="1"/>
                <a:t>setState</a:t>
              </a:r>
              <a:r>
                <a:rPr kumimoji="1" lang="en-US" altLang="ko-KR" dirty="0"/>
                <a:t>()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사용</a:t>
              </a:r>
              <a:endParaRPr kumimoji="1" lang="ko-Kore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27D3E45-B688-F543-A22B-32F644137E9F}"/>
                </a:ext>
              </a:extLst>
            </p:cNvPr>
            <p:cNvGrpSpPr/>
            <p:nvPr/>
          </p:nvGrpSpPr>
          <p:grpSpPr>
            <a:xfrm>
              <a:off x="225075" y="2922870"/>
              <a:ext cx="4176480" cy="3579840"/>
              <a:chOff x="225075" y="2922870"/>
              <a:chExt cx="4176480" cy="357984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F88938D-D557-4448-AC8E-955C1D86C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075" y="2922870"/>
                <a:ext cx="4176480" cy="357984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A5719D0-00F8-F944-AB0D-FBDEF4EA64ED}"/>
                  </a:ext>
                </a:extLst>
              </p:cNvPr>
              <p:cNvSpPr/>
              <p:nvPr/>
            </p:nvSpPr>
            <p:spPr>
              <a:xfrm>
                <a:off x="891822" y="3330222"/>
                <a:ext cx="711200" cy="203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945DE73-54AC-D74A-A2CD-7C84E734D055}"/>
                  </a:ext>
                </a:extLst>
              </p:cNvPr>
              <p:cNvSpPr/>
              <p:nvPr/>
            </p:nvSpPr>
            <p:spPr>
              <a:xfrm>
                <a:off x="891822" y="3957707"/>
                <a:ext cx="711200" cy="203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E9A33A53-3469-B54C-B4AF-94C8A5145F42}"/>
                </a:ext>
              </a:extLst>
            </p:cNvPr>
            <p:cNvCxnSpPr>
              <a:stCxn id="15" idx="3"/>
              <a:endCxn id="16" idx="3"/>
            </p:cNvCxnSpPr>
            <p:nvPr/>
          </p:nvCxnSpPr>
          <p:spPr>
            <a:xfrm>
              <a:off x="1603022" y="3431822"/>
              <a:ext cx="12700" cy="627485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[E] 20">
              <a:extLst>
                <a:ext uri="{FF2B5EF4-FFF2-40B4-BE49-F238E27FC236}">
                  <a16:creationId xmlns:a16="http://schemas.microsoft.com/office/drawing/2014/main" id="{E9EB89FA-4E4C-954B-BF08-70157FC36F7F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1851378" y="3745564"/>
              <a:ext cx="3850662" cy="1854802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998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BAFB3-A578-E647-92CD-8ABD9BA5B2FD}"/>
              </a:ext>
            </a:extLst>
          </p:cNvPr>
          <p:cNvSpPr txBox="1"/>
          <p:nvPr/>
        </p:nvSpPr>
        <p:spPr>
          <a:xfrm>
            <a:off x="2743425" y="55600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비효율적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96F06-FE9F-0D47-B3A5-73334C2B50A0}"/>
              </a:ext>
            </a:extLst>
          </p:cNvPr>
          <p:cNvSpPr txBox="1"/>
          <p:nvPr/>
        </p:nvSpPr>
        <p:spPr>
          <a:xfrm>
            <a:off x="5767131" y="5560054"/>
            <a:ext cx="594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React</a:t>
            </a:r>
            <a:r>
              <a:rPr kumimoji="1" lang="ko-Kore-KR" altLang="en-US" dirty="0"/>
              <a:t>에서 외부의 상태에 의존하지 않는 가장 좋은 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848EE4-AF60-F44C-B7EF-CD9A41F83DEB}"/>
              </a:ext>
            </a:extLst>
          </p:cNvPr>
          <p:cNvGrpSpPr/>
          <p:nvPr/>
        </p:nvGrpSpPr>
        <p:grpSpPr>
          <a:xfrm>
            <a:off x="966973" y="2278537"/>
            <a:ext cx="10515158" cy="3073400"/>
            <a:chOff x="1295842" y="2619629"/>
            <a:chExt cx="10515158" cy="30734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7D98DBC-9C42-F249-9E2F-AA7189A30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842" y="2619629"/>
              <a:ext cx="4660900" cy="3073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C2EFDD8-D2B6-D44E-80B1-FF33D4C1C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804652"/>
              <a:ext cx="5715000" cy="28194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E05C6D-D3AA-884D-BA8F-6BF6CD01F738}"/>
              </a:ext>
            </a:extLst>
          </p:cNvPr>
          <p:cNvGrpSpPr/>
          <p:nvPr/>
        </p:nvGrpSpPr>
        <p:grpSpPr>
          <a:xfrm>
            <a:off x="2867599" y="1121072"/>
            <a:ext cx="6456802" cy="1071914"/>
            <a:chOff x="2540442" y="1118130"/>
            <a:chExt cx="7089498" cy="12319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3377F6-2115-614D-90D3-AFB049E34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442" y="1118130"/>
              <a:ext cx="3416300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BE14F5-4A23-7A4C-ACDA-DE2B91E18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6340" y="1118130"/>
              <a:ext cx="3403600" cy="1231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A0779F-1A99-1A41-B2DE-797972D5A9E2}"/>
              </a:ext>
            </a:extLst>
          </p:cNvPr>
          <p:cNvGrpSpPr/>
          <p:nvPr/>
        </p:nvGrpSpPr>
        <p:grpSpPr>
          <a:xfrm>
            <a:off x="2665141" y="4111780"/>
            <a:ext cx="7906214" cy="951803"/>
            <a:chOff x="2665141" y="4111780"/>
            <a:chExt cx="7906214" cy="95180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31BD6D-2758-454E-9440-DA496C5D4479}"/>
                </a:ext>
              </a:extLst>
            </p:cNvPr>
            <p:cNvSpPr/>
            <p:nvPr/>
          </p:nvSpPr>
          <p:spPr>
            <a:xfrm>
              <a:off x="2665141" y="4159405"/>
              <a:ext cx="2230244" cy="223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9E222A-F818-8749-81B7-597AAC3545B8}"/>
                </a:ext>
              </a:extLst>
            </p:cNvPr>
            <p:cNvSpPr/>
            <p:nvPr/>
          </p:nvSpPr>
          <p:spPr>
            <a:xfrm>
              <a:off x="2665141" y="4840559"/>
              <a:ext cx="2230244" cy="223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358380-1E62-5549-8243-9A06944FB574}"/>
                </a:ext>
              </a:extLst>
            </p:cNvPr>
            <p:cNvSpPr/>
            <p:nvPr/>
          </p:nvSpPr>
          <p:spPr>
            <a:xfrm>
              <a:off x="7509508" y="4111780"/>
              <a:ext cx="3061847" cy="237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C16E63-68E4-1E48-B58F-6D23888D5AD8}"/>
                </a:ext>
              </a:extLst>
            </p:cNvPr>
            <p:cNvSpPr/>
            <p:nvPr/>
          </p:nvSpPr>
          <p:spPr>
            <a:xfrm>
              <a:off x="7509508" y="4789217"/>
              <a:ext cx="3061847" cy="237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12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constructor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CB1EFC-E36D-864B-925D-791EF852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86" y="2720622"/>
            <a:ext cx="58674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7CB32D-7D14-1245-82C6-9F5ADAA6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23" y="1851452"/>
            <a:ext cx="4272585" cy="47723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BE4404-14CE-8046-9E0C-66180B3FB0AE}"/>
              </a:ext>
            </a:extLst>
          </p:cNvPr>
          <p:cNvSpPr/>
          <p:nvPr/>
        </p:nvSpPr>
        <p:spPr>
          <a:xfrm>
            <a:off x="1332089" y="1998133"/>
            <a:ext cx="1830211" cy="722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52B3B8-0FC0-8646-9C87-88AEC3E91B32}"/>
              </a:ext>
            </a:extLst>
          </p:cNvPr>
          <p:cNvSpPr/>
          <p:nvPr/>
        </p:nvSpPr>
        <p:spPr>
          <a:xfrm>
            <a:off x="6505207" y="3429000"/>
            <a:ext cx="4388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Constructor</a:t>
            </a:r>
            <a:r>
              <a:rPr kumimoji="1" lang="ko-Kore-KR" altLang="en-US" dirty="0"/>
              <a:t>는 호출</a:t>
            </a:r>
            <a:r>
              <a:rPr kumimoji="1" lang="ko-KR" altLang="en-US" dirty="0"/>
              <a:t>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render</a:t>
            </a:r>
            <a:r>
              <a:rPr kumimoji="1" lang="ko-KR" altLang="en-US" dirty="0"/>
              <a:t> 함수 호출</a:t>
            </a:r>
            <a:endParaRPr kumimoji="1" lang="en-US" altLang="ko-Kore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CCA620-070A-7B49-8F3F-06940C507B40}"/>
              </a:ext>
            </a:extLst>
          </p:cNvPr>
          <p:cNvSpPr/>
          <p:nvPr/>
        </p:nvSpPr>
        <p:spPr>
          <a:xfrm>
            <a:off x="1346830" y="4814711"/>
            <a:ext cx="1830211" cy="366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485BC0-5129-B843-B38D-1BFE3727A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88" y="4036810"/>
            <a:ext cx="3956395" cy="23015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8746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componentDidMount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A8247B-4B1A-404B-9CCD-90CA642BEAC4}"/>
              </a:ext>
            </a:extLst>
          </p:cNvPr>
          <p:cNvGrpSpPr/>
          <p:nvPr/>
        </p:nvGrpSpPr>
        <p:grpSpPr>
          <a:xfrm>
            <a:off x="5225940" y="3379611"/>
            <a:ext cx="5956300" cy="973295"/>
            <a:chOff x="5225940" y="3379611"/>
            <a:chExt cx="5956300" cy="9732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302C512-801E-BB44-A629-2ECED81D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940" y="3379611"/>
              <a:ext cx="5956300" cy="46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A3A344-8B84-8F48-AE9C-1E5014123D35}"/>
                </a:ext>
              </a:extLst>
            </p:cNvPr>
            <p:cNvSpPr txBox="1"/>
            <p:nvPr/>
          </p:nvSpPr>
          <p:spPr>
            <a:xfrm>
              <a:off x="6435849" y="3983574"/>
              <a:ext cx="353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render -&gt; </a:t>
              </a:r>
              <a:r>
                <a:rPr kumimoji="1" lang="en-US" altLang="ko-Kore-KR" dirty="0" err="1"/>
                <a:t>componentDidMount</a:t>
              </a:r>
              <a:endParaRPr kumimoji="1" lang="ko-Kore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7D3B20-FB26-CE4E-A32C-ED8165F7B003}"/>
              </a:ext>
            </a:extLst>
          </p:cNvPr>
          <p:cNvGrpSpPr/>
          <p:nvPr/>
        </p:nvGrpSpPr>
        <p:grpSpPr>
          <a:xfrm>
            <a:off x="477887" y="2439629"/>
            <a:ext cx="4495801" cy="3276600"/>
            <a:chOff x="477887" y="2439629"/>
            <a:chExt cx="4495801" cy="3276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FA32AC-18C3-FF4B-8B7E-4C3DA6C2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88" y="2439629"/>
              <a:ext cx="4495800" cy="32766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988978-8B55-E942-BD76-A0DC81842397}"/>
                </a:ext>
              </a:extLst>
            </p:cNvPr>
            <p:cNvSpPr/>
            <p:nvPr/>
          </p:nvSpPr>
          <p:spPr>
            <a:xfrm>
              <a:off x="477888" y="3379612"/>
              <a:ext cx="3021668" cy="4699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172CFF-6DC8-3C4E-89E7-7E3EE937FAEE}"/>
                </a:ext>
              </a:extLst>
            </p:cNvPr>
            <p:cNvSpPr/>
            <p:nvPr/>
          </p:nvSpPr>
          <p:spPr>
            <a:xfrm>
              <a:off x="477887" y="2479211"/>
              <a:ext cx="3416779" cy="6816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89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componentDidUpdate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C1304C-ACA8-E04D-935C-21467EFA1EA6}"/>
              </a:ext>
            </a:extLst>
          </p:cNvPr>
          <p:cNvGrpSpPr/>
          <p:nvPr/>
        </p:nvGrpSpPr>
        <p:grpSpPr>
          <a:xfrm>
            <a:off x="5377197" y="1411298"/>
            <a:ext cx="5918200" cy="1797907"/>
            <a:chOff x="5377197" y="2183629"/>
            <a:chExt cx="5918200" cy="179790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69357C6-2314-1B4D-9AF1-58D56DD4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7197" y="2183629"/>
              <a:ext cx="5918200" cy="101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1C0284-18F4-3846-B465-3D7FD3728DEE}"/>
                </a:ext>
              </a:extLst>
            </p:cNvPr>
            <p:cNvSpPr txBox="1"/>
            <p:nvPr/>
          </p:nvSpPr>
          <p:spPr>
            <a:xfrm>
              <a:off x="5688169" y="3335205"/>
              <a:ext cx="52962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 err="1"/>
                <a:t>setState</a:t>
              </a:r>
              <a:r>
                <a:rPr kumimoji="1" lang="ko-KR" altLang="en-US" dirty="0"/>
                <a:t> 호출 시 </a:t>
              </a:r>
              <a:r>
                <a:rPr kumimoji="1" lang="en-US" altLang="ko-Kore-KR" dirty="0"/>
                <a:t>render -&gt;</a:t>
              </a:r>
              <a:r>
                <a:rPr kumimoji="1" lang="en-US" altLang="ko-Kore-KR" dirty="0" err="1"/>
                <a:t>componentDidMount</a:t>
              </a:r>
              <a:r>
                <a:rPr kumimoji="1" lang="en-US" altLang="ko-Kore-KR" dirty="0"/>
                <a:t> </a:t>
              </a:r>
            </a:p>
            <a:p>
              <a:pPr algn="ctr"/>
              <a:r>
                <a:rPr kumimoji="1" lang="en-US" altLang="ko-Kore-KR" dirty="0"/>
                <a:t>-&gt; render -&gt; </a:t>
              </a:r>
              <a:r>
                <a:rPr kumimoji="1" lang="en-US" altLang="ko-Kore-KR" dirty="0" err="1"/>
                <a:t>componentDidUpdate</a:t>
              </a:r>
              <a:endParaRPr kumimoji="1" lang="ko-Kore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655B4B-08FD-F343-BFC9-478F884B1AD9}"/>
              </a:ext>
            </a:extLst>
          </p:cNvPr>
          <p:cNvGrpSpPr/>
          <p:nvPr/>
        </p:nvGrpSpPr>
        <p:grpSpPr>
          <a:xfrm>
            <a:off x="460192" y="1048360"/>
            <a:ext cx="4728896" cy="5648998"/>
            <a:chOff x="460192" y="1048360"/>
            <a:chExt cx="4728896" cy="56489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5C385F-FB08-6D41-937E-EBA4B146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192" y="1048360"/>
              <a:ext cx="4728896" cy="564899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84F1FF-C27F-9B4F-BFF2-3D76A3C535B8}"/>
                </a:ext>
              </a:extLst>
            </p:cNvPr>
            <p:cNvSpPr/>
            <p:nvPr/>
          </p:nvSpPr>
          <p:spPr>
            <a:xfrm>
              <a:off x="541867" y="3571996"/>
              <a:ext cx="4459111" cy="11909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C7A0730-C719-254A-98CE-C44D6B77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72" y="3429000"/>
            <a:ext cx="4936650" cy="3249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6123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timeout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75B4DD-B779-3D4A-924E-33114B3AB7FA}"/>
              </a:ext>
            </a:extLst>
          </p:cNvPr>
          <p:cNvGrpSpPr/>
          <p:nvPr/>
        </p:nvGrpSpPr>
        <p:grpSpPr>
          <a:xfrm>
            <a:off x="1835592" y="1381517"/>
            <a:ext cx="8355153" cy="1048120"/>
            <a:chOff x="1835592" y="1381517"/>
            <a:chExt cx="8355153" cy="10481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884AF54-F895-894C-8BBF-81C5466B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5592" y="1381517"/>
              <a:ext cx="3429000" cy="1041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32EFA2-FF98-4543-98A5-53A9CCA72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4035" y="1381517"/>
              <a:ext cx="3576710" cy="1048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꺾인 연결선[E] 9">
              <a:extLst>
                <a:ext uri="{FF2B5EF4-FFF2-40B4-BE49-F238E27FC236}">
                  <a16:creationId xmlns:a16="http://schemas.microsoft.com/office/drawing/2014/main" id="{C065C9A2-1900-1945-A66C-40C28233C62A}"/>
                </a:ext>
              </a:extLst>
            </p:cNvPr>
            <p:cNvCxnSpPr>
              <a:stCxn id="2" idx="3"/>
              <a:endCxn id="7" idx="1"/>
            </p:cNvCxnSpPr>
            <p:nvPr/>
          </p:nvCxnSpPr>
          <p:spPr>
            <a:xfrm>
              <a:off x="5264592" y="1902217"/>
              <a:ext cx="1349443" cy="336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56C47B-2580-0645-8E04-E6968F62AD51}"/>
                </a:ext>
              </a:extLst>
            </p:cNvPr>
            <p:cNvSpPr txBox="1"/>
            <p:nvPr/>
          </p:nvSpPr>
          <p:spPr>
            <a:xfrm>
              <a:off x="5511952" y="1457201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6</a:t>
              </a:r>
              <a:r>
                <a:rPr kumimoji="1" lang="ko-KR" altLang="en-US" dirty="0"/>
                <a:t>초 후</a:t>
              </a:r>
              <a:endParaRPr kumimoji="1" lang="ko-Kore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B85B76-FA74-354A-AB1E-81C1C0559BFA}"/>
              </a:ext>
            </a:extLst>
          </p:cNvPr>
          <p:cNvGrpSpPr/>
          <p:nvPr/>
        </p:nvGrpSpPr>
        <p:grpSpPr>
          <a:xfrm>
            <a:off x="3427259" y="2810604"/>
            <a:ext cx="5337480" cy="2811512"/>
            <a:chOff x="3427260" y="2695334"/>
            <a:chExt cx="5337480" cy="281151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45079A-85BA-D34C-9D5B-919B3D083D79}"/>
                </a:ext>
              </a:extLst>
            </p:cNvPr>
            <p:cNvGrpSpPr/>
            <p:nvPr/>
          </p:nvGrpSpPr>
          <p:grpSpPr>
            <a:xfrm>
              <a:off x="3427260" y="2695334"/>
              <a:ext cx="5337480" cy="2811512"/>
              <a:chOff x="6096000" y="2734520"/>
              <a:chExt cx="5337480" cy="281151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80B1563-AC7F-F54E-B9B3-7CAE5D391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734520"/>
                <a:ext cx="5337480" cy="2811512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169A71-9456-0F49-BD95-A9D3BDDC8B5C}"/>
                  </a:ext>
                </a:extLst>
              </p:cNvPr>
              <p:cNvSpPr/>
              <p:nvPr/>
            </p:nvSpPr>
            <p:spPr>
              <a:xfrm>
                <a:off x="6226340" y="3544711"/>
                <a:ext cx="3132149" cy="99342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DAA1A10-5FD0-1C4C-B6D0-03CC7A0CBCEF}"/>
                </a:ext>
              </a:extLst>
            </p:cNvPr>
            <p:cNvSpPr/>
            <p:nvPr/>
          </p:nvSpPr>
          <p:spPr>
            <a:xfrm>
              <a:off x="3770489" y="4899378"/>
              <a:ext cx="4994251" cy="203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277B04-F2AF-FC41-BC43-076290F9312C}"/>
              </a:ext>
            </a:extLst>
          </p:cNvPr>
          <p:cNvSpPr txBox="1"/>
          <p:nvPr/>
        </p:nvSpPr>
        <p:spPr>
          <a:xfrm>
            <a:off x="2381521" y="5974204"/>
            <a:ext cx="742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render</a:t>
            </a:r>
            <a:r>
              <a:rPr kumimoji="1" lang="ko-KR" altLang="en-US" dirty="0"/>
              <a:t> 함수에서 호출되는 </a:t>
            </a:r>
            <a:r>
              <a:rPr kumimoji="1" lang="en-US" altLang="ko-KR" dirty="0"/>
              <a:t>life cycle 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componentDidMount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238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64262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6E9B30-E18F-6E49-AAF3-5CDE555A96CB}"/>
              </a:ext>
            </a:extLst>
          </p:cNvPr>
          <p:cNvGrpSpPr/>
          <p:nvPr/>
        </p:nvGrpSpPr>
        <p:grpSpPr>
          <a:xfrm>
            <a:off x="1585627" y="1566634"/>
            <a:ext cx="8605118" cy="3289877"/>
            <a:chOff x="1585627" y="1566634"/>
            <a:chExt cx="8605118" cy="328987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16C0132-1C31-9347-ACA5-FFC72270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5627" y="1566634"/>
              <a:ext cx="8605118" cy="328987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BB2B83-BDB6-7049-9891-FAA22DBA3001}"/>
                </a:ext>
              </a:extLst>
            </p:cNvPr>
            <p:cNvSpPr/>
            <p:nvPr/>
          </p:nvSpPr>
          <p:spPr>
            <a:xfrm>
              <a:off x="3001617" y="2683565"/>
              <a:ext cx="775253" cy="2385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6259A3-6B12-FC43-A034-8E3E19792492}"/>
                </a:ext>
              </a:extLst>
            </p:cNvPr>
            <p:cNvSpPr/>
            <p:nvPr/>
          </p:nvSpPr>
          <p:spPr>
            <a:xfrm>
              <a:off x="3551582" y="2985385"/>
              <a:ext cx="583096" cy="1653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F6BECC-6E36-D849-A1C7-9B007BA1BC90}"/>
              </a:ext>
            </a:extLst>
          </p:cNvPr>
          <p:cNvSpPr txBox="1"/>
          <p:nvPr/>
        </p:nvSpPr>
        <p:spPr>
          <a:xfrm>
            <a:off x="4816643" y="577463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Async, await</a:t>
            </a:r>
            <a:r>
              <a:rPr kumimoji="1" lang="ko-KR" altLang="en-US" dirty="0"/>
              <a:t> 함수 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A7BE12-E95A-2F48-8076-9CD11E90D1CD}"/>
              </a:ext>
            </a:extLst>
          </p:cNvPr>
          <p:cNvGrpSpPr/>
          <p:nvPr/>
        </p:nvGrpSpPr>
        <p:grpSpPr>
          <a:xfrm>
            <a:off x="2104746" y="2237654"/>
            <a:ext cx="7982507" cy="2623679"/>
            <a:chOff x="297712" y="965446"/>
            <a:chExt cx="7982507" cy="26236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37260C-E1B4-A54E-875E-801089A6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712" y="3004925"/>
              <a:ext cx="7899400" cy="58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6988D4-6548-DF45-9DA5-A8E344830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819"/>
            <a:stretch/>
          </p:blipFill>
          <p:spPr>
            <a:xfrm>
              <a:off x="297712" y="1120176"/>
              <a:ext cx="7620000" cy="16283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708708-254B-394B-B7E4-BBCC40BAC2BF}"/>
                </a:ext>
              </a:extLst>
            </p:cNvPr>
            <p:cNvSpPr/>
            <p:nvPr/>
          </p:nvSpPr>
          <p:spPr>
            <a:xfrm>
              <a:off x="506896" y="2534478"/>
              <a:ext cx="1878495" cy="2140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F1B40D-46D6-FE4C-84DB-F1032BDD04F8}"/>
                </a:ext>
              </a:extLst>
            </p:cNvPr>
            <p:cNvSpPr/>
            <p:nvPr/>
          </p:nvSpPr>
          <p:spPr>
            <a:xfrm>
              <a:off x="506896" y="3189995"/>
              <a:ext cx="7613374" cy="399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7DA496-F62A-DF46-A877-2EB01319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1017" y="965446"/>
              <a:ext cx="5349202" cy="111401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AE1C33-1CE3-4942-B1CE-71CACAF47913}"/>
                </a:ext>
              </a:extLst>
            </p:cNvPr>
            <p:cNvSpPr/>
            <p:nvPr/>
          </p:nvSpPr>
          <p:spPr>
            <a:xfrm>
              <a:off x="3298226" y="1644974"/>
              <a:ext cx="940427" cy="1838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74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71A73A-9356-B04E-928B-3C5B4DA2E418}"/>
              </a:ext>
            </a:extLst>
          </p:cNvPr>
          <p:cNvGrpSpPr/>
          <p:nvPr/>
        </p:nvGrpSpPr>
        <p:grpSpPr>
          <a:xfrm>
            <a:off x="1124491" y="984208"/>
            <a:ext cx="5101849" cy="5498662"/>
            <a:chOff x="392577" y="984208"/>
            <a:chExt cx="5101849" cy="54986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50668D-180B-094A-B654-B68E9E28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4142" y="984208"/>
              <a:ext cx="3738718" cy="2766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27168E-19B7-E04A-A6BB-9EBCC902D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577" y="4009955"/>
              <a:ext cx="5101849" cy="24729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A9114-6B32-324C-8BC1-77974DC4D152}"/>
              </a:ext>
            </a:extLst>
          </p:cNvPr>
          <p:cNvGrpSpPr/>
          <p:nvPr/>
        </p:nvGrpSpPr>
        <p:grpSpPr>
          <a:xfrm>
            <a:off x="6697576" y="1566634"/>
            <a:ext cx="4064000" cy="4368800"/>
            <a:chOff x="6226340" y="1566634"/>
            <a:chExt cx="4064000" cy="43688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A262D1-3E5C-E44C-915C-D6C8AB1F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340" y="1566634"/>
              <a:ext cx="4064000" cy="43688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B974C2-BB9A-FF46-8EEB-648F46E63E5E}"/>
                </a:ext>
              </a:extLst>
            </p:cNvPr>
            <p:cNvSpPr/>
            <p:nvPr/>
          </p:nvSpPr>
          <p:spPr>
            <a:xfrm>
              <a:off x="7017026" y="3200400"/>
              <a:ext cx="3213475" cy="18089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45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F54D22-F4C2-864B-9A55-5C4A3D6F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464" y="1071193"/>
            <a:ext cx="3175555" cy="554088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841BCC-0D36-B84D-B1FB-7E429313C687}"/>
              </a:ext>
            </a:extLst>
          </p:cNvPr>
          <p:cNvGrpSpPr/>
          <p:nvPr/>
        </p:nvGrpSpPr>
        <p:grpSpPr>
          <a:xfrm>
            <a:off x="1181575" y="2220961"/>
            <a:ext cx="4585830" cy="3241348"/>
            <a:chOff x="615046" y="1277497"/>
            <a:chExt cx="4585830" cy="32413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3A3D603-C2E7-4946-B7B4-560A16ED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046" y="1277497"/>
              <a:ext cx="4585830" cy="324134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E1AC18-5E73-B940-A15B-5C42509FC4A1}"/>
                </a:ext>
              </a:extLst>
            </p:cNvPr>
            <p:cNvSpPr/>
            <p:nvPr/>
          </p:nvSpPr>
          <p:spPr>
            <a:xfrm>
              <a:off x="1202635" y="2067339"/>
              <a:ext cx="626165" cy="1888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E5F809-FBFE-5E4E-92A0-83E410D25298}"/>
                </a:ext>
              </a:extLst>
            </p:cNvPr>
            <p:cNvSpPr/>
            <p:nvPr/>
          </p:nvSpPr>
          <p:spPr>
            <a:xfrm>
              <a:off x="1444487" y="2256183"/>
              <a:ext cx="1845365" cy="1888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161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F22343-A3BF-DE4B-9581-B91D371E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862" y="1206898"/>
            <a:ext cx="5620182" cy="53608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030D7B-25F8-FA46-8C49-95AB22D0BC9F}"/>
              </a:ext>
            </a:extLst>
          </p:cNvPr>
          <p:cNvGrpSpPr/>
          <p:nvPr/>
        </p:nvGrpSpPr>
        <p:grpSpPr>
          <a:xfrm>
            <a:off x="628374" y="2619533"/>
            <a:ext cx="4836866" cy="2535626"/>
            <a:chOff x="658191" y="2324608"/>
            <a:chExt cx="4836866" cy="25356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075DA9-7B28-8742-A049-F66542C8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91" y="2324608"/>
              <a:ext cx="4836866" cy="253562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D963196-33AE-1040-8E49-1D4C482A42C0}"/>
                </a:ext>
              </a:extLst>
            </p:cNvPr>
            <p:cNvSpPr/>
            <p:nvPr/>
          </p:nvSpPr>
          <p:spPr>
            <a:xfrm>
              <a:off x="2261936" y="3697357"/>
              <a:ext cx="3025681" cy="5665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70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654</Words>
  <Application>Microsoft Macintosh PowerPoint</Application>
  <PresentationFormat>와이드스크린</PresentationFormat>
  <Paragraphs>190</Paragraphs>
  <Slides>39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62</cp:revision>
  <dcterms:created xsi:type="dcterms:W3CDTF">2019-11-18T18:19:02Z</dcterms:created>
  <dcterms:modified xsi:type="dcterms:W3CDTF">2021-05-28T09:39:39Z</dcterms:modified>
</cp:coreProperties>
</file>